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8" r:id="rId4"/>
  </p:sldMasterIdLst>
  <p:notesMasterIdLst>
    <p:notesMasterId r:id="rId23"/>
  </p:notesMasterIdLst>
  <p:handoutMasterIdLst>
    <p:handoutMasterId r:id="rId24"/>
  </p:handoutMasterIdLst>
  <p:sldIdLst>
    <p:sldId id="307" r:id="rId5"/>
    <p:sldId id="315" r:id="rId6"/>
    <p:sldId id="291" r:id="rId7"/>
    <p:sldId id="308" r:id="rId8"/>
    <p:sldId id="314" r:id="rId9"/>
    <p:sldId id="310" r:id="rId10"/>
    <p:sldId id="311" r:id="rId11"/>
    <p:sldId id="302" r:id="rId12"/>
    <p:sldId id="301" r:id="rId13"/>
    <p:sldId id="304" r:id="rId14"/>
    <p:sldId id="303" r:id="rId15"/>
    <p:sldId id="298" r:id="rId16"/>
    <p:sldId id="312" r:id="rId17"/>
    <p:sldId id="293" r:id="rId18"/>
    <p:sldId id="294" r:id="rId19"/>
    <p:sldId id="296" r:id="rId20"/>
    <p:sldId id="313" r:id="rId21"/>
    <p:sldId id="29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FF87"/>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04" autoAdjust="0"/>
    <p:restoredTop sz="93215" autoAdjust="0"/>
  </p:normalViewPr>
  <p:slideViewPr>
    <p:cSldViewPr snapToGrid="0">
      <p:cViewPr varScale="1">
        <p:scale>
          <a:sx n="114" d="100"/>
          <a:sy n="114" d="100"/>
        </p:scale>
        <p:origin x="462" y="108"/>
      </p:cViewPr>
      <p:guideLst>
        <p:guide orient="horz" pos="792"/>
        <p:guide pos="3144"/>
        <p:guide orient="horz" pos="960"/>
      </p:guideLst>
    </p:cSldViewPr>
  </p:slid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48" d="100"/>
          <a:sy n="48" d="100"/>
        </p:scale>
        <p:origin x="183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C7BE48-3855-4734-ACDA-A191BACAED6B}" type="doc">
      <dgm:prSet loTypeId="urn:microsoft.com/office/officeart/2005/8/layout/hProcess9" loCatId="process" qsTypeId="urn:microsoft.com/office/officeart/2005/8/quickstyle/simple1" qsCatId="simple" csTypeId="urn:microsoft.com/office/officeart/2005/8/colors/accent1_2" csCatId="accent1" phldr="1"/>
      <dgm:spPr/>
    </dgm:pt>
    <dgm:pt modelId="{BF63059D-8311-493C-BADB-515A40AE2B89}">
      <dgm:prSet phldrT="[Text]"/>
      <dgm:spPr/>
      <dgm:t>
        <a:bodyPr/>
        <a:lstStyle/>
        <a:p>
          <a:r>
            <a:rPr lang="en-US" dirty="0"/>
            <a:t>State Submit Implementation Plan</a:t>
          </a:r>
        </a:p>
      </dgm:t>
    </dgm:pt>
    <dgm:pt modelId="{7613F30E-6768-48F1-8FF9-3D4DE3F44F82}" type="parTrans" cxnId="{CC39407C-7ECC-48A8-AC21-2AC9F1CC2785}">
      <dgm:prSet/>
      <dgm:spPr/>
      <dgm:t>
        <a:bodyPr/>
        <a:lstStyle/>
        <a:p>
          <a:endParaRPr lang="en-US"/>
        </a:p>
      </dgm:t>
    </dgm:pt>
    <dgm:pt modelId="{60D11745-1DD5-4640-A55B-3D76EC70C1B6}" type="sibTrans" cxnId="{CC39407C-7ECC-48A8-AC21-2AC9F1CC2785}">
      <dgm:prSet/>
      <dgm:spPr/>
      <dgm:t>
        <a:bodyPr/>
        <a:lstStyle/>
        <a:p>
          <a:endParaRPr lang="en-US"/>
        </a:p>
      </dgm:t>
    </dgm:pt>
    <dgm:pt modelId="{8D1C66FB-68FF-4678-A81C-448C355705F0}">
      <dgm:prSet phldrT="[Text]"/>
      <dgm:spPr/>
      <dgm:t>
        <a:bodyPr/>
        <a:lstStyle/>
        <a:p>
          <a:r>
            <a:rPr lang="en-US" dirty="0"/>
            <a:t>BJA Review</a:t>
          </a:r>
        </a:p>
      </dgm:t>
    </dgm:pt>
    <dgm:pt modelId="{989AD706-2434-4487-8236-604B38D374E5}" type="parTrans" cxnId="{998189B9-A756-43D5-984B-AA97BFB1C27A}">
      <dgm:prSet/>
      <dgm:spPr/>
      <dgm:t>
        <a:bodyPr/>
        <a:lstStyle/>
        <a:p>
          <a:endParaRPr lang="en-US"/>
        </a:p>
      </dgm:t>
    </dgm:pt>
    <dgm:pt modelId="{C0CD26CA-2CE4-47FA-A931-399B34BB7238}" type="sibTrans" cxnId="{998189B9-A756-43D5-984B-AA97BFB1C27A}">
      <dgm:prSet/>
      <dgm:spPr/>
      <dgm:t>
        <a:bodyPr/>
        <a:lstStyle/>
        <a:p>
          <a:endParaRPr lang="en-US"/>
        </a:p>
      </dgm:t>
    </dgm:pt>
    <dgm:pt modelId="{C1662F00-2B7F-4428-BC3A-DFC7B75982D1}">
      <dgm:prSet phldrT="[Text]"/>
      <dgm:spPr/>
      <dgm:t>
        <a:bodyPr/>
        <a:lstStyle/>
        <a:p>
          <a:r>
            <a:rPr lang="en-US" dirty="0"/>
            <a:t>JRSA Review</a:t>
          </a:r>
        </a:p>
      </dgm:t>
    </dgm:pt>
    <dgm:pt modelId="{A89A0C36-890E-4449-80C2-04916BF3A9E4}" type="parTrans" cxnId="{F1431B50-2710-48DB-BBC4-ADC11A06A290}">
      <dgm:prSet/>
      <dgm:spPr/>
      <dgm:t>
        <a:bodyPr/>
        <a:lstStyle/>
        <a:p>
          <a:endParaRPr lang="en-US"/>
        </a:p>
      </dgm:t>
    </dgm:pt>
    <dgm:pt modelId="{CA16BC88-7D4E-4BFD-A006-A059B7AFA9A1}" type="sibTrans" cxnId="{F1431B50-2710-48DB-BBC4-ADC11A06A290}">
      <dgm:prSet/>
      <dgm:spPr/>
      <dgm:t>
        <a:bodyPr/>
        <a:lstStyle/>
        <a:p>
          <a:endParaRPr lang="en-US"/>
        </a:p>
      </dgm:t>
    </dgm:pt>
    <dgm:pt modelId="{85F2C839-A348-4E6D-8594-404FF39AA93D}">
      <dgm:prSet phldrT="[Text]"/>
      <dgm:spPr/>
      <dgm:t>
        <a:bodyPr/>
        <a:lstStyle/>
        <a:p>
          <a:r>
            <a:rPr lang="en-US" dirty="0"/>
            <a:t>The BJA-JAG teams reviews state plan for minimum requirements</a:t>
          </a:r>
        </a:p>
      </dgm:t>
    </dgm:pt>
    <dgm:pt modelId="{3434769C-9C9E-4A89-AA4A-49CC7883F051}" type="parTrans" cxnId="{A75D91CD-E919-46E8-BAD5-905F2F07DBD6}">
      <dgm:prSet/>
      <dgm:spPr/>
      <dgm:t>
        <a:bodyPr/>
        <a:lstStyle/>
        <a:p>
          <a:endParaRPr lang="en-US"/>
        </a:p>
      </dgm:t>
    </dgm:pt>
    <dgm:pt modelId="{569BF1FF-EF65-47A9-A450-82A897A5B272}" type="sibTrans" cxnId="{A75D91CD-E919-46E8-BAD5-905F2F07DBD6}">
      <dgm:prSet/>
      <dgm:spPr/>
      <dgm:t>
        <a:bodyPr/>
        <a:lstStyle/>
        <a:p>
          <a:endParaRPr lang="en-US"/>
        </a:p>
      </dgm:t>
    </dgm:pt>
    <dgm:pt modelId="{57006B23-DFCE-45AB-A65B-15254EA023A9}">
      <dgm:prSet phldrT="[Text]"/>
      <dgm:spPr/>
      <dgm:t>
        <a:bodyPr/>
        <a:lstStyle/>
        <a:p>
          <a:r>
            <a:rPr lang="en-US" dirty="0"/>
            <a:t>Ensure plan addresses all required criteria</a:t>
          </a:r>
        </a:p>
      </dgm:t>
    </dgm:pt>
    <dgm:pt modelId="{0C8259FF-58D2-469A-889E-F552789F353E}" type="parTrans" cxnId="{410F8293-B817-4D9C-B6EB-BDCC15A0A701}">
      <dgm:prSet/>
      <dgm:spPr/>
      <dgm:t>
        <a:bodyPr/>
        <a:lstStyle/>
        <a:p>
          <a:endParaRPr lang="en-US"/>
        </a:p>
      </dgm:t>
    </dgm:pt>
    <dgm:pt modelId="{EAACBD91-6ECD-4C8A-BDD3-FC0269BC2DBB}" type="sibTrans" cxnId="{410F8293-B817-4D9C-B6EB-BDCC15A0A701}">
      <dgm:prSet/>
      <dgm:spPr/>
      <dgm:t>
        <a:bodyPr/>
        <a:lstStyle/>
        <a:p>
          <a:endParaRPr lang="en-US"/>
        </a:p>
      </dgm:t>
    </dgm:pt>
    <dgm:pt modelId="{2CE4A5C2-ACEF-4D8F-B2BC-DBBA82090BB6}">
      <dgm:prSet phldrT="[Text]"/>
      <dgm:spPr/>
      <dgm:t>
        <a:bodyPr/>
        <a:lstStyle/>
        <a:p>
          <a:r>
            <a:rPr lang="en-US" dirty="0"/>
            <a:t>Plan does not have to be perfect</a:t>
          </a:r>
        </a:p>
      </dgm:t>
    </dgm:pt>
    <dgm:pt modelId="{0B330A71-F494-4463-A063-B3C99DB60AFB}" type="parTrans" cxnId="{B5B19DC6-E6B2-4148-BCAA-1D041FCE2F39}">
      <dgm:prSet/>
      <dgm:spPr/>
      <dgm:t>
        <a:bodyPr/>
        <a:lstStyle/>
        <a:p>
          <a:endParaRPr lang="en-US"/>
        </a:p>
      </dgm:t>
    </dgm:pt>
    <dgm:pt modelId="{99EC31D4-15D3-483C-B913-03C9BDC74A37}" type="sibTrans" cxnId="{B5B19DC6-E6B2-4148-BCAA-1D041FCE2F39}">
      <dgm:prSet/>
      <dgm:spPr/>
      <dgm:t>
        <a:bodyPr/>
        <a:lstStyle/>
        <a:p>
          <a:endParaRPr lang="en-US"/>
        </a:p>
      </dgm:t>
    </dgm:pt>
    <dgm:pt modelId="{F5CC1950-70CA-45AF-B42C-DF93CA8480C6}">
      <dgm:prSet phldrT="[Text]"/>
      <dgm:spPr/>
      <dgm:t>
        <a:bodyPr/>
        <a:lstStyle/>
        <a:p>
          <a:r>
            <a:rPr lang="en-US" dirty="0"/>
            <a:t>Feedback</a:t>
          </a:r>
        </a:p>
      </dgm:t>
    </dgm:pt>
    <dgm:pt modelId="{C1884532-A316-4346-A124-ABD4FBC521CA}" type="parTrans" cxnId="{60E74A3A-0461-4BB7-B46A-3CB0B17C6A8E}">
      <dgm:prSet/>
      <dgm:spPr/>
      <dgm:t>
        <a:bodyPr/>
        <a:lstStyle/>
        <a:p>
          <a:endParaRPr lang="en-US"/>
        </a:p>
      </dgm:t>
    </dgm:pt>
    <dgm:pt modelId="{A37F4438-861F-4083-A994-5063C5B4A97A}" type="sibTrans" cxnId="{60E74A3A-0461-4BB7-B46A-3CB0B17C6A8E}">
      <dgm:prSet/>
      <dgm:spPr/>
      <dgm:t>
        <a:bodyPr/>
        <a:lstStyle/>
        <a:p>
          <a:endParaRPr lang="en-US"/>
        </a:p>
      </dgm:t>
    </dgm:pt>
    <dgm:pt modelId="{E8AEB148-7C77-4ED5-98B0-A90CAF6D78F9}">
      <dgm:prSet phldrT="[Text]"/>
      <dgm:spPr/>
      <dgm:t>
        <a:bodyPr/>
        <a:lstStyle/>
        <a:p>
          <a:r>
            <a:rPr lang="en-US" dirty="0"/>
            <a:t>After BJA-JAG team reviews, plans are sent to JRSA for an in-depth review</a:t>
          </a:r>
        </a:p>
      </dgm:t>
    </dgm:pt>
    <dgm:pt modelId="{3CF78E03-1093-43E7-BD29-1FA1613B560D}" type="parTrans" cxnId="{58911A03-AD85-452F-8C48-07CD7DD118F9}">
      <dgm:prSet/>
      <dgm:spPr/>
      <dgm:t>
        <a:bodyPr/>
        <a:lstStyle/>
        <a:p>
          <a:endParaRPr lang="en-US"/>
        </a:p>
      </dgm:t>
    </dgm:pt>
    <dgm:pt modelId="{B417C534-C005-4D88-8F20-575C864C66F0}" type="sibTrans" cxnId="{58911A03-AD85-452F-8C48-07CD7DD118F9}">
      <dgm:prSet/>
      <dgm:spPr/>
      <dgm:t>
        <a:bodyPr/>
        <a:lstStyle/>
        <a:p>
          <a:endParaRPr lang="en-US"/>
        </a:p>
      </dgm:t>
    </dgm:pt>
    <dgm:pt modelId="{66E0E892-E874-4D3F-AD5C-07DF2F205C57}">
      <dgm:prSet phldrT="[Text]"/>
      <dgm:spPr/>
      <dgm:t>
        <a:bodyPr/>
        <a:lstStyle/>
        <a:p>
          <a:r>
            <a:rPr lang="en-US" dirty="0"/>
            <a:t>JRSA will conduct outreach to SAA’s regarding their plan and provide feedback/TTA as needed</a:t>
          </a:r>
        </a:p>
      </dgm:t>
    </dgm:pt>
    <dgm:pt modelId="{226F7C17-FE4A-4877-9914-2EAFE6CB7473}" type="parTrans" cxnId="{21AD0D44-E51B-42B3-B2AD-456FF6111CD3}">
      <dgm:prSet/>
      <dgm:spPr/>
      <dgm:t>
        <a:bodyPr/>
        <a:lstStyle/>
        <a:p>
          <a:endParaRPr lang="en-US"/>
        </a:p>
      </dgm:t>
    </dgm:pt>
    <dgm:pt modelId="{B6D8E04D-6A41-4549-8DEB-A35920A3209D}" type="sibTrans" cxnId="{21AD0D44-E51B-42B3-B2AD-456FF6111CD3}">
      <dgm:prSet/>
      <dgm:spPr/>
      <dgm:t>
        <a:bodyPr/>
        <a:lstStyle/>
        <a:p>
          <a:endParaRPr lang="en-US"/>
        </a:p>
      </dgm:t>
    </dgm:pt>
    <dgm:pt modelId="{FE96836F-07C5-4FF5-9644-EF9B0A9D121C}" type="pres">
      <dgm:prSet presAssocID="{4BC7BE48-3855-4734-ACDA-A191BACAED6B}" presName="CompostProcess" presStyleCnt="0">
        <dgm:presLayoutVars>
          <dgm:dir/>
          <dgm:resizeHandles val="exact"/>
        </dgm:presLayoutVars>
      </dgm:prSet>
      <dgm:spPr/>
    </dgm:pt>
    <dgm:pt modelId="{8BBD352A-36DF-4C40-A661-E07186763B6E}" type="pres">
      <dgm:prSet presAssocID="{4BC7BE48-3855-4734-ACDA-A191BACAED6B}" presName="arrow" presStyleLbl="bgShp" presStyleIdx="0" presStyleCnt="1"/>
      <dgm:spPr/>
    </dgm:pt>
    <dgm:pt modelId="{9F9204E9-D805-4EED-8502-776015358AA6}" type="pres">
      <dgm:prSet presAssocID="{4BC7BE48-3855-4734-ACDA-A191BACAED6B}" presName="linearProcess" presStyleCnt="0"/>
      <dgm:spPr/>
    </dgm:pt>
    <dgm:pt modelId="{10D69292-6F42-4F15-8E7F-F2B9FBEA3071}" type="pres">
      <dgm:prSet presAssocID="{BF63059D-8311-493C-BADB-515A40AE2B89}" presName="textNode" presStyleLbl="node1" presStyleIdx="0" presStyleCnt="4">
        <dgm:presLayoutVars>
          <dgm:bulletEnabled val="1"/>
        </dgm:presLayoutVars>
      </dgm:prSet>
      <dgm:spPr/>
    </dgm:pt>
    <dgm:pt modelId="{F43EA505-DC77-4CB6-A94F-B04772A8FFDF}" type="pres">
      <dgm:prSet presAssocID="{60D11745-1DD5-4640-A55B-3D76EC70C1B6}" presName="sibTrans" presStyleCnt="0"/>
      <dgm:spPr/>
    </dgm:pt>
    <dgm:pt modelId="{B893D930-F805-41A8-B58A-7A10DA1D554D}" type="pres">
      <dgm:prSet presAssocID="{8D1C66FB-68FF-4678-A81C-448C355705F0}" presName="textNode" presStyleLbl="node1" presStyleIdx="1" presStyleCnt="4">
        <dgm:presLayoutVars>
          <dgm:bulletEnabled val="1"/>
        </dgm:presLayoutVars>
      </dgm:prSet>
      <dgm:spPr/>
    </dgm:pt>
    <dgm:pt modelId="{43A6C145-98DA-4DF0-B5C0-C4E6675E2A4B}" type="pres">
      <dgm:prSet presAssocID="{C0CD26CA-2CE4-47FA-A931-399B34BB7238}" presName="sibTrans" presStyleCnt="0"/>
      <dgm:spPr/>
    </dgm:pt>
    <dgm:pt modelId="{68F4637B-67A4-468F-8CCC-D21DC40BB62C}" type="pres">
      <dgm:prSet presAssocID="{C1662F00-2B7F-4428-BC3A-DFC7B75982D1}" presName="textNode" presStyleLbl="node1" presStyleIdx="2" presStyleCnt="4">
        <dgm:presLayoutVars>
          <dgm:bulletEnabled val="1"/>
        </dgm:presLayoutVars>
      </dgm:prSet>
      <dgm:spPr/>
    </dgm:pt>
    <dgm:pt modelId="{E6680311-7824-4011-AEB7-6A53E7EBAE2D}" type="pres">
      <dgm:prSet presAssocID="{CA16BC88-7D4E-4BFD-A006-A059B7AFA9A1}" presName="sibTrans" presStyleCnt="0"/>
      <dgm:spPr/>
    </dgm:pt>
    <dgm:pt modelId="{1ED1E4A9-BB3C-42A4-AB33-100F38583A63}" type="pres">
      <dgm:prSet presAssocID="{F5CC1950-70CA-45AF-B42C-DF93CA8480C6}" presName="textNode" presStyleLbl="node1" presStyleIdx="3" presStyleCnt="4">
        <dgm:presLayoutVars>
          <dgm:bulletEnabled val="1"/>
        </dgm:presLayoutVars>
      </dgm:prSet>
      <dgm:spPr/>
    </dgm:pt>
  </dgm:ptLst>
  <dgm:cxnLst>
    <dgm:cxn modelId="{58911A03-AD85-452F-8C48-07CD7DD118F9}" srcId="{C1662F00-2B7F-4428-BC3A-DFC7B75982D1}" destId="{E8AEB148-7C77-4ED5-98B0-A90CAF6D78F9}" srcOrd="0" destOrd="0" parTransId="{3CF78E03-1093-43E7-BD29-1FA1613B560D}" sibTransId="{B417C534-C005-4D88-8F20-575C864C66F0}"/>
    <dgm:cxn modelId="{2722CD24-DF98-46DA-BC8F-10266C707ADE}" type="presOf" srcId="{4BC7BE48-3855-4734-ACDA-A191BACAED6B}" destId="{FE96836F-07C5-4FF5-9644-EF9B0A9D121C}" srcOrd="0" destOrd="0" presId="urn:microsoft.com/office/officeart/2005/8/layout/hProcess9"/>
    <dgm:cxn modelId="{60E74A3A-0461-4BB7-B46A-3CB0B17C6A8E}" srcId="{4BC7BE48-3855-4734-ACDA-A191BACAED6B}" destId="{F5CC1950-70CA-45AF-B42C-DF93CA8480C6}" srcOrd="3" destOrd="0" parTransId="{C1884532-A316-4346-A124-ABD4FBC521CA}" sibTransId="{A37F4438-861F-4083-A994-5063C5B4A97A}"/>
    <dgm:cxn modelId="{6B328A3E-B933-49CE-AC87-C8DBEA9C2C9A}" type="presOf" srcId="{E8AEB148-7C77-4ED5-98B0-A90CAF6D78F9}" destId="{68F4637B-67A4-468F-8CCC-D21DC40BB62C}" srcOrd="0" destOrd="1" presId="urn:microsoft.com/office/officeart/2005/8/layout/hProcess9"/>
    <dgm:cxn modelId="{D5E90261-26DC-4A6A-BEC5-78778AFC6E6A}" type="presOf" srcId="{BF63059D-8311-493C-BADB-515A40AE2B89}" destId="{10D69292-6F42-4F15-8E7F-F2B9FBEA3071}" srcOrd="0" destOrd="0" presId="urn:microsoft.com/office/officeart/2005/8/layout/hProcess9"/>
    <dgm:cxn modelId="{21AD0D44-E51B-42B3-B2AD-456FF6111CD3}" srcId="{F5CC1950-70CA-45AF-B42C-DF93CA8480C6}" destId="{66E0E892-E874-4D3F-AD5C-07DF2F205C57}" srcOrd="0" destOrd="0" parTransId="{226F7C17-FE4A-4877-9914-2EAFE6CB7473}" sibTransId="{B6D8E04D-6A41-4549-8DEB-A35920A3209D}"/>
    <dgm:cxn modelId="{F1431B50-2710-48DB-BBC4-ADC11A06A290}" srcId="{4BC7BE48-3855-4734-ACDA-A191BACAED6B}" destId="{C1662F00-2B7F-4428-BC3A-DFC7B75982D1}" srcOrd="2" destOrd="0" parTransId="{A89A0C36-890E-4449-80C2-04916BF3A9E4}" sibTransId="{CA16BC88-7D4E-4BFD-A006-A059B7AFA9A1}"/>
    <dgm:cxn modelId="{C2660771-C833-417A-8F20-63884DFBB0F5}" type="presOf" srcId="{F5CC1950-70CA-45AF-B42C-DF93CA8480C6}" destId="{1ED1E4A9-BB3C-42A4-AB33-100F38583A63}" srcOrd="0" destOrd="0" presId="urn:microsoft.com/office/officeart/2005/8/layout/hProcess9"/>
    <dgm:cxn modelId="{CC39407C-7ECC-48A8-AC21-2AC9F1CC2785}" srcId="{4BC7BE48-3855-4734-ACDA-A191BACAED6B}" destId="{BF63059D-8311-493C-BADB-515A40AE2B89}" srcOrd="0" destOrd="0" parTransId="{7613F30E-6768-48F1-8FF9-3D4DE3F44F82}" sibTransId="{60D11745-1DD5-4640-A55B-3D76EC70C1B6}"/>
    <dgm:cxn modelId="{93D64C85-C81E-43C8-82C7-E6BFFBEE1CAE}" type="presOf" srcId="{85F2C839-A348-4E6D-8594-404FF39AA93D}" destId="{B893D930-F805-41A8-B58A-7A10DA1D554D}" srcOrd="0" destOrd="1" presId="urn:microsoft.com/office/officeart/2005/8/layout/hProcess9"/>
    <dgm:cxn modelId="{410F8293-B817-4D9C-B6EB-BDCC15A0A701}" srcId="{BF63059D-8311-493C-BADB-515A40AE2B89}" destId="{57006B23-DFCE-45AB-A65B-15254EA023A9}" srcOrd="0" destOrd="0" parTransId="{0C8259FF-58D2-469A-889E-F552789F353E}" sibTransId="{EAACBD91-6ECD-4C8A-BDD3-FC0269BC2DBB}"/>
    <dgm:cxn modelId="{01C27EA7-E085-49FF-A256-9C2F7FE19FC6}" type="presOf" srcId="{2CE4A5C2-ACEF-4D8F-B2BC-DBBA82090BB6}" destId="{10D69292-6F42-4F15-8E7F-F2B9FBEA3071}" srcOrd="0" destOrd="2" presId="urn:microsoft.com/office/officeart/2005/8/layout/hProcess9"/>
    <dgm:cxn modelId="{998189B9-A756-43D5-984B-AA97BFB1C27A}" srcId="{4BC7BE48-3855-4734-ACDA-A191BACAED6B}" destId="{8D1C66FB-68FF-4678-A81C-448C355705F0}" srcOrd="1" destOrd="0" parTransId="{989AD706-2434-4487-8236-604B38D374E5}" sibTransId="{C0CD26CA-2CE4-47FA-A931-399B34BB7238}"/>
    <dgm:cxn modelId="{B5B19DC6-E6B2-4148-BCAA-1D041FCE2F39}" srcId="{BF63059D-8311-493C-BADB-515A40AE2B89}" destId="{2CE4A5C2-ACEF-4D8F-B2BC-DBBA82090BB6}" srcOrd="1" destOrd="0" parTransId="{0B330A71-F494-4463-A063-B3C99DB60AFB}" sibTransId="{99EC31D4-15D3-483C-B913-03C9BDC74A37}"/>
    <dgm:cxn modelId="{A75D91CD-E919-46E8-BAD5-905F2F07DBD6}" srcId="{8D1C66FB-68FF-4678-A81C-448C355705F0}" destId="{85F2C839-A348-4E6D-8594-404FF39AA93D}" srcOrd="0" destOrd="0" parTransId="{3434769C-9C9E-4A89-AA4A-49CC7883F051}" sibTransId="{569BF1FF-EF65-47A9-A450-82A897A5B272}"/>
    <dgm:cxn modelId="{5A876CD1-8633-4C18-A9BA-EA875D93E053}" type="presOf" srcId="{C1662F00-2B7F-4428-BC3A-DFC7B75982D1}" destId="{68F4637B-67A4-468F-8CCC-D21DC40BB62C}" srcOrd="0" destOrd="0" presId="urn:microsoft.com/office/officeart/2005/8/layout/hProcess9"/>
    <dgm:cxn modelId="{C982DDD8-12B8-4C55-BDC9-0C828FE96B26}" type="presOf" srcId="{8D1C66FB-68FF-4678-A81C-448C355705F0}" destId="{B893D930-F805-41A8-B58A-7A10DA1D554D}" srcOrd="0" destOrd="0" presId="urn:microsoft.com/office/officeart/2005/8/layout/hProcess9"/>
    <dgm:cxn modelId="{9F7BECE6-26EB-4AF6-BD8D-5BB135581F60}" type="presOf" srcId="{57006B23-DFCE-45AB-A65B-15254EA023A9}" destId="{10D69292-6F42-4F15-8E7F-F2B9FBEA3071}" srcOrd="0" destOrd="1" presId="urn:microsoft.com/office/officeart/2005/8/layout/hProcess9"/>
    <dgm:cxn modelId="{5B8D2AF7-35A3-41AB-93C2-3974B7FFCEE6}" type="presOf" srcId="{66E0E892-E874-4D3F-AD5C-07DF2F205C57}" destId="{1ED1E4A9-BB3C-42A4-AB33-100F38583A63}" srcOrd="0" destOrd="1" presId="urn:microsoft.com/office/officeart/2005/8/layout/hProcess9"/>
    <dgm:cxn modelId="{40745B35-5D43-4B8F-94AE-58E8CBBF272D}" type="presParOf" srcId="{FE96836F-07C5-4FF5-9644-EF9B0A9D121C}" destId="{8BBD352A-36DF-4C40-A661-E07186763B6E}" srcOrd="0" destOrd="0" presId="urn:microsoft.com/office/officeart/2005/8/layout/hProcess9"/>
    <dgm:cxn modelId="{F6F9BC6D-B24A-4C96-9B11-819CA4CA9920}" type="presParOf" srcId="{FE96836F-07C5-4FF5-9644-EF9B0A9D121C}" destId="{9F9204E9-D805-4EED-8502-776015358AA6}" srcOrd="1" destOrd="0" presId="urn:microsoft.com/office/officeart/2005/8/layout/hProcess9"/>
    <dgm:cxn modelId="{23F9E6E9-08D1-48CC-ADEC-3C237BCB0098}" type="presParOf" srcId="{9F9204E9-D805-4EED-8502-776015358AA6}" destId="{10D69292-6F42-4F15-8E7F-F2B9FBEA3071}" srcOrd="0" destOrd="0" presId="urn:microsoft.com/office/officeart/2005/8/layout/hProcess9"/>
    <dgm:cxn modelId="{86D6084C-1B3C-4C7C-AD1C-F13FAB3A1144}" type="presParOf" srcId="{9F9204E9-D805-4EED-8502-776015358AA6}" destId="{F43EA505-DC77-4CB6-A94F-B04772A8FFDF}" srcOrd="1" destOrd="0" presId="urn:microsoft.com/office/officeart/2005/8/layout/hProcess9"/>
    <dgm:cxn modelId="{05427C50-0B45-4165-9966-14E63FE9830E}" type="presParOf" srcId="{9F9204E9-D805-4EED-8502-776015358AA6}" destId="{B893D930-F805-41A8-B58A-7A10DA1D554D}" srcOrd="2" destOrd="0" presId="urn:microsoft.com/office/officeart/2005/8/layout/hProcess9"/>
    <dgm:cxn modelId="{3A672F80-7DCD-40D7-9490-FA4A91298161}" type="presParOf" srcId="{9F9204E9-D805-4EED-8502-776015358AA6}" destId="{43A6C145-98DA-4DF0-B5C0-C4E6675E2A4B}" srcOrd="3" destOrd="0" presId="urn:microsoft.com/office/officeart/2005/8/layout/hProcess9"/>
    <dgm:cxn modelId="{C443615A-039E-410F-A0D3-2A8640F7C5C7}" type="presParOf" srcId="{9F9204E9-D805-4EED-8502-776015358AA6}" destId="{68F4637B-67A4-468F-8CCC-D21DC40BB62C}" srcOrd="4" destOrd="0" presId="urn:microsoft.com/office/officeart/2005/8/layout/hProcess9"/>
    <dgm:cxn modelId="{9E573930-09E2-4A90-9C9F-134A8D379575}" type="presParOf" srcId="{9F9204E9-D805-4EED-8502-776015358AA6}" destId="{E6680311-7824-4011-AEB7-6A53E7EBAE2D}" srcOrd="5" destOrd="0" presId="urn:microsoft.com/office/officeart/2005/8/layout/hProcess9"/>
    <dgm:cxn modelId="{DE89031E-D223-4AC1-B85B-D5E3C3A2C217}" type="presParOf" srcId="{9F9204E9-D805-4EED-8502-776015358AA6}" destId="{1ED1E4A9-BB3C-42A4-AB33-100F38583A63}"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E0BD4E-6615-4D98-BA97-E11FA2DAE675}" type="doc">
      <dgm:prSet loTypeId="urn:microsoft.com/office/officeart/2016/7/layout/BasicLinearProcessNumbered" loCatId="process" qsTypeId="urn:microsoft.com/office/officeart/2005/8/quickstyle/simple4" qsCatId="simple" csTypeId="urn:microsoft.com/office/officeart/2005/8/colors/colorful2" csCatId="colorful" phldr="1"/>
      <dgm:spPr/>
      <dgm:t>
        <a:bodyPr/>
        <a:lstStyle/>
        <a:p>
          <a:endParaRPr lang="en-US"/>
        </a:p>
      </dgm:t>
    </dgm:pt>
    <dgm:pt modelId="{659F84C8-47B0-49EF-977F-B98F8E8AAE17}">
      <dgm:prSet phldrT="[Text]"/>
      <dgm:spPr/>
      <dgm:t>
        <a:bodyPr/>
        <a:lstStyle/>
        <a:p>
          <a:r>
            <a:rPr lang="en-US" dirty="0"/>
            <a:t>Complete the Draft of the implementation plan and submit by </a:t>
          </a:r>
          <a:r>
            <a:rPr lang="en-US" b="1" dirty="0"/>
            <a:t>February 29</a:t>
          </a:r>
        </a:p>
      </dgm:t>
    </dgm:pt>
    <dgm:pt modelId="{F1E3AA0B-0A1D-485A-ACCE-B348A8B97656}" type="parTrans" cxnId="{5A5F28DB-0FA1-465B-A1DF-84E817A0EF19}">
      <dgm:prSet/>
      <dgm:spPr/>
      <dgm:t>
        <a:bodyPr/>
        <a:lstStyle/>
        <a:p>
          <a:endParaRPr lang="en-US"/>
        </a:p>
      </dgm:t>
    </dgm:pt>
    <dgm:pt modelId="{4DB1B787-591E-4CA1-B2DE-A2351BD6F46E}" type="sibTrans" cxnId="{5A5F28DB-0FA1-465B-A1DF-84E817A0EF19}">
      <dgm:prSet phldrT="1" phldr="0"/>
      <dgm:spPr/>
      <dgm:t>
        <a:bodyPr/>
        <a:lstStyle/>
        <a:p>
          <a:r>
            <a:rPr lang="en-US"/>
            <a:t>1</a:t>
          </a:r>
        </a:p>
      </dgm:t>
    </dgm:pt>
    <dgm:pt modelId="{87805581-850A-419E-B1BF-14D2182E928A}">
      <dgm:prSet phldrT="[Text]"/>
      <dgm:spPr/>
      <dgm:t>
        <a:bodyPr/>
        <a:lstStyle/>
        <a:p>
          <a:r>
            <a:rPr lang="en-US" b="0" dirty="0"/>
            <a:t>Receive feedback/ request TTA if needed/revise and resubmit by </a:t>
          </a:r>
        </a:p>
        <a:p>
          <a:r>
            <a:rPr lang="en-US" b="1" dirty="0"/>
            <a:t>March 31</a:t>
          </a:r>
        </a:p>
      </dgm:t>
    </dgm:pt>
    <dgm:pt modelId="{70DBFC53-6E1C-4910-8FB9-CE267C4605BD}" type="parTrans" cxnId="{B58CE388-C8D7-4E65-940A-7B3A2895976E}">
      <dgm:prSet/>
      <dgm:spPr/>
      <dgm:t>
        <a:bodyPr/>
        <a:lstStyle/>
        <a:p>
          <a:endParaRPr lang="en-US"/>
        </a:p>
      </dgm:t>
    </dgm:pt>
    <dgm:pt modelId="{38995F1B-6042-45F6-A059-A3FE60D362ED}" type="sibTrans" cxnId="{B58CE388-C8D7-4E65-940A-7B3A2895976E}">
      <dgm:prSet phldrT="2" phldr="0"/>
      <dgm:spPr/>
      <dgm:t>
        <a:bodyPr/>
        <a:lstStyle/>
        <a:p>
          <a:r>
            <a:rPr lang="en-US"/>
            <a:t>2</a:t>
          </a:r>
        </a:p>
      </dgm:t>
    </dgm:pt>
    <dgm:pt modelId="{B165FCCD-45E6-4ACC-9C1A-51706F299C15}">
      <dgm:prSet phldrT="[Text]"/>
      <dgm:spPr/>
      <dgm:t>
        <a:bodyPr/>
        <a:lstStyle/>
        <a:p>
          <a:r>
            <a:rPr lang="en-US" dirty="0"/>
            <a:t>Obtain final approval by</a:t>
          </a:r>
        </a:p>
        <a:p>
          <a:r>
            <a:rPr lang="en-US" b="1" dirty="0"/>
            <a:t>April 30</a:t>
          </a:r>
        </a:p>
      </dgm:t>
    </dgm:pt>
    <dgm:pt modelId="{A0E3D72A-21AB-4C5E-AD6B-93BB85C349FB}" type="parTrans" cxnId="{9F6748FA-81B0-46E9-9964-E576DBAC9805}">
      <dgm:prSet/>
      <dgm:spPr/>
      <dgm:t>
        <a:bodyPr/>
        <a:lstStyle/>
        <a:p>
          <a:endParaRPr lang="en-US"/>
        </a:p>
      </dgm:t>
    </dgm:pt>
    <dgm:pt modelId="{2CC3F206-7A63-4E66-9924-461B5330C11E}" type="sibTrans" cxnId="{9F6748FA-81B0-46E9-9964-E576DBAC9805}">
      <dgm:prSet phldrT="3" phldr="0"/>
      <dgm:spPr/>
      <dgm:t>
        <a:bodyPr/>
        <a:lstStyle/>
        <a:p>
          <a:r>
            <a:rPr lang="en-US"/>
            <a:t>3</a:t>
          </a:r>
        </a:p>
      </dgm:t>
    </dgm:pt>
    <dgm:pt modelId="{8777ECBE-E022-4893-8F7E-ED9BF03B60B1}" type="pres">
      <dgm:prSet presAssocID="{7DE0BD4E-6615-4D98-BA97-E11FA2DAE675}" presName="Name0" presStyleCnt="0">
        <dgm:presLayoutVars>
          <dgm:animLvl val="lvl"/>
          <dgm:resizeHandles val="exact"/>
        </dgm:presLayoutVars>
      </dgm:prSet>
      <dgm:spPr/>
    </dgm:pt>
    <dgm:pt modelId="{68682B7A-CD17-4021-9BFA-8D9591C6AA60}" type="pres">
      <dgm:prSet presAssocID="{659F84C8-47B0-49EF-977F-B98F8E8AAE17}" presName="compositeNode" presStyleCnt="0">
        <dgm:presLayoutVars>
          <dgm:bulletEnabled val="1"/>
        </dgm:presLayoutVars>
      </dgm:prSet>
      <dgm:spPr/>
    </dgm:pt>
    <dgm:pt modelId="{45528540-4CDA-4413-A619-1C90F7938376}" type="pres">
      <dgm:prSet presAssocID="{659F84C8-47B0-49EF-977F-B98F8E8AAE17}" presName="bgRect" presStyleLbl="bgAccFollowNode1" presStyleIdx="0" presStyleCnt="3"/>
      <dgm:spPr/>
    </dgm:pt>
    <dgm:pt modelId="{3376AC1E-73A5-4C92-98AA-6BEEFFA9D62C}" type="pres">
      <dgm:prSet presAssocID="{4DB1B787-591E-4CA1-B2DE-A2351BD6F46E}" presName="sibTransNodeCircle" presStyleLbl="alignNode1" presStyleIdx="0" presStyleCnt="6">
        <dgm:presLayoutVars>
          <dgm:chMax val="0"/>
          <dgm:bulletEnabled/>
        </dgm:presLayoutVars>
      </dgm:prSet>
      <dgm:spPr/>
    </dgm:pt>
    <dgm:pt modelId="{B8A08904-7C17-4CCE-8284-FA8585BF4569}" type="pres">
      <dgm:prSet presAssocID="{659F84C8-47B0-49EF-977F-B98F8E8AAE17}" presName="bottomLine" presStyleLbl="alignNode1" presStyleIdx="1" presStyleCnt="6">
        <dgm:presLayoutVars/>
      </dgm:prSet>
      <dgm:spPr/>
    </dgm:pt>
    <dgm:pt modelId="{5BB839E4-2152-455F-9B3F-A4A421CA1B95}" type="pres">
      <dgm:prSet presAssocID="{659F84C8-47B0-49EF-977F-B98F8E8AAE17}" presName="nodeText" presStyleLbl="bgAccFollowNode1" presStyleIdx="0" presStyleCnt="3">
        <dgm:presLayoutVars>
          <dgm:bulletEnabled val="1"/>
        </dgm:presLayoutVars>
      </dgm:prSet>
      <dgm:spPr/>
    </dgm:pt>
    <dgm:pt modelId="{448BCAA2-3503-4B23-99E9-32E24FBFE23C}" type="pres">
      <dgm:prSet presAssocID="{4DB1B787-591E-4CA1-B2DE-A2351BD6F46E}" presName="sibTrans" presStyleCnt="0"/>
      <dgm:spPr/>
    </dgm:pt>
    <dgm:pt modelId="{E86D6DDA-579F-48A9-B382-8F4C7BB315B0}" type="pres">
      <dgm:prSet presAssocID="{87805581-850A-419E-B1BF-14D2182E928A}" presName="compositeNode" presStyleCnt="0">
        <dgm:presLayoutVars>
          <dgm:bulletEnabled val="1"/>
        </dgm:presLayoutVars>
      </dgm:prSet>
      <dgm:spPr/>
    </dgm:pt>
    <dgm:pt modelId="{59014492-971D-433D-82C2-72EA8FA26415}" type="pres">
      <dgm:prSet presAssocID="{87805581-850A-419E-B1BF-14D2182E928A}" presName="bgRect" presStyleLbl="bgAccFollowNode1" presStyleIdx="1" presStyleCnt="3" custLinFactNeighborX="-1302" custLinFactNeighborY="554"/>
      <dgm:spPr/>
    </dgm:pt>
    <dgm:pt modelId="{99F7D9C5-C321-4B44-9C5E-1B80623B6518}" type="pres">
      <dgm:prSet presAssocID="{38995F1B-6042-45F6-A059-A3FE60D362ED}" presName="sibTransNodeCircle" presStyleLbl="alignNode1" presStyleIdx="2" presStyleCnt="6">
        <dgm:presLayoutVars>
          <dgm:chMax val="0"/>
          <dgm:bulletEnabled/>
        </dgm:presLayoutVars>
      </dgm:prSet>
      <dgm:spPr/>
    </dgm:pt>
    <dgm:pt modelId="{C8A30F29-51F4-4FB0-BA10-C3DC6972FFC6}" type="pres">
      <dgm:prSet presAssocID="{87805581-850A-419E-B1BF-14D2182E928A}" presName="bottomLine" presStyleLbl="alignNode1" presStyleIdx="3" presStyleCnt="6">
        <dgm:presLayoutVars/>
      </dgm:prSet>
      <dgm:spPr/>
    </dgm:pt>
    <dgm:pt modelId="{35F6A241-E70C-4D33-AAA6-50D5B0202862}" type="pres">
      <dgm:prSet presAssocID="{87805581-850A-419E-B1BF-14D2182E928A}" presName="nodeText" presStyleLbl="bgAccFollowNode1" presStyleIdx="1" presStyleCnt="3">
        <dgm:presLayoutVars>
          <dgm:bulletEnabled val="1"/>
        </dgm:presLayoutVars>
      </dgm:prSet>
      <dgm:spPr/>
    </dgm:pt>
    <dgm:pt modelId="{B72CF57B-AA82-4C2C-841D-64589D7BF3CB}" type="pres">
      <dgm:prSet presAssocID="{38995F1B-6042-45F6-A059-A3FE60D362ED}" presName="sibTrans" presStyleCnt="0"/>
      <dgm:spPr/>
    </dgm:pt>
    <dgm:pt modelId="{8A03CEEE-A741-4A0A-8F27-8AD822C98DA5}" type="pres">
      <dgm:prSet presAssocID="{B165FCCD-45E6-4ACC-9C1A-51706F299C15}" presName="compositeNode" presStyleCnt="0">
        <dgm:presLayoutVars>
          <dgm:bulletEnabled val="1"/>
        </dgm:presLayoutVars>
      </dgm:prSet>
      <dgm:spPr/>
    </dgm:pt>
    <dgm:pt modelId="{BD6ABDE6-0FDF-4226-BA15-DEC15318346A}" type="pres">
      <dgm:prSet presAssocID="{B165FCCD-45E6-4ACC-9C1A-51706F299C15}" presName="bgRect" presStyleLbl="bgAccFollowNode1" presStyleIdx="2" presStyleCnt="3" custLinFactNeighborX="-474" custLinFactNeighborY="94"/>
      <dgm:spPr/>
    </dgm:pt>
    <dgm:pt modelId="{59CBFF1C-48A0-4998-B352-DC511346006B}" type="pres">
      <dgm:prSet presAssocID="{2CC3F206-7A63-4E66-9924-461B5330C11E}" presName="sibTransNodeCircle" presStyleLbl="alignNode1" presStyleIdx="4" presStyleCnt="6">
        <dgm:presLayoutVars>
          <dgm:chMax val="0"/>
          <dgm:bulletEnabled/>
        </dgm:presLayoutVars>
      </dgm:prSet>
      <dgm:spPr/>
    </dgm:pt>
    <dgm:pt modelId="{FBB375AD-9C80-4525-9FD6-C54462259271}" type="pres">
      <dgm:prSet presAssocID="{B165FCCD-45E6-4ACC-9C1A-51706F299C15}" presName="bottomLine" presStyleLbl="alignNode1" presStyleIdx="5" presStyleCnt="6">
        <dgm:presLayoutVars/>
      </dgm:prSet>
      <dgm:spPr/>
    </dgm:pt>
    <dgm:pt modelId="{6315E58E-7268-4F9A-979B-89E04798BF0E}" type="pres">
      <dgm:prSet presAssocID="{B165FCCD-45E6-4ACC-9C1A-51706F299C15}" presName="nodeText" presStyleLbl="bgAccFollowNode1" presStyleIdx="2" presStyleCnt="3">
        <dgm:presLayoutVars>
          <dgm:bulletEnabled val="1"/>
        </dgm:presLayoutVars>
      </dgm:prSet>
      <dgm:spPr/>
    </dgm:pt>
  </dgm:ptLst>
  <dgm:cxnLst>
    <dgm:cxn modelId="{3F17FC09-E07D-4117-B70C-E59A5945931C}" type="presOf" srcId="{87805581-850A-419E-B1BF-14D2182E928A}" destId="{59014492-971D-433D-82C2-72EA8FA26415}" srcOrd="0" destOrd="0" presId="urn:microsoft.com/office/officeart/2016/7/layout/BasicLinearProcessNumbered"/>
    <dgm:cxn modelId="{6E5C1A0E-924A-44EF-B126-6E1D59D09EAC}" type="presOf" srcId="{2CC3F206-7A63-4E66-9924-461B5330C11E}" destId="{59CBFF1C-48A0-4998-B352-DC511346006B}" srcOrd="0" destOrd="0" presId="urn:microsoft.com/office/officeart/2016/7/layout/BasicLinearProcessNumbered"/>
    <dgm:cxn modelId="{2BA83015-E4C7-4405-8328-C1E2BB85E316}" type="presOf" srcId="{659F84C8-47B0-49EF-977F-B98F8E8AAE17}" destId="{5BB839E4-2152-455F-9B3F-A4A421CA1B95}" srcOrd="1" destOrd="0" presId="urn:microsoft.com/office/officeart/2016/7/layout/BasicLinearProcessNumbered"/>
    <dgm:cxn modelId="{1554931A-3601-4B86-B97A-1E77FD81489E}" type="presOf" srcId="{7DE0BD4E-6615-4D98-BA97-E11FA2DAE675}" destId="{8777ECBE-E022-4893-8F7E-ED9BF03B60B1}" srcOrd="0" destOrd="0" presId="urn:microsoft.com/office/officeart/2016/7/layout/BasicLinearProcessNumbered"/>
    <dgm:cxn modelId="{B58CE388-C8D7-4E65-940A-7B3A2895976E}" srcId="{7DE0BD4E-6615-4D98-BA97-E11FA2DAE675}" destId="{87805581-850A-419E-B1BF-14D2182E928A}" srcOrd="1" destOrd="0" parTransId="{70DBFC53-6E1C-4910-8FB9-CE267C4605BD}" sibTransId="{38995F1B-6042-45F6-A059-A3FE60D362ED}"/>
    <dgm:cxn modelId="{10A9BFB2-16A0-432C-8E52-797E511A85AD}" type="presOf" srcId="{38995F1B-6042-45F6-A059-A3FE60D362ED}" destId="{99F7D9C5-C321-4B44-9C5E-1B80623B6518}" srcOrd="0" destOrd="0" presId="urn:microsoft.com/office/officeart/2016/7/layout/BasicLinearProcessNumbered"/>
    <dgm:cxn modelId="{85CDD4B5-D98F-431C-B8B7-0591F560400C}" type="presOf" srcId="{87805581-850A-419E-B1BF-14D2182E928A}" destId="{35F6A241-E70C-4D33-AAA6-50D5B0202862}" srcOrd="1" destOrd="0" presId="urn:microsoft.com/office/officeart/2016/7/layout/BasicLinearProcessNumbered"/>
    <dgm:cxn modelId="{94C484D5-226C-4409-B550-72DED7BA9B6C}" type="presOf" srcId="{659F84C8-47B0-49EF-977F-B98F8E8AAE17}" destId="{45528540-4CDA-4413-A619-1C90F7938376}" srcOrd="0" destOrd="0" presId="urn:microsoft.com/office/officeart/2016/7/layout/BasicLinearProcessNumbered"/>
    <dgm:cxn modelId="{990905DA-8FE0-4022-8876-7D3285D2E5D9}" type="presOf" srcId="{B165FCCD-45E6-4ACC-9C1A-51706F299C15}" destId="{BD6ABDE6-0FDF-4226-BA15-DEC15318346A}" srcOrd="0" destOrd="0" presId="urn:microsoft.com/office/officeart/2016/7/layout/BasicLinearProcessNumbered"/>
    <dgm:cxn modelId="{E41F13DB-89BE-4AFF-8145-0FB78482906A}" type="presOf" srcId="{B165FCCD-45E6-4ACC-9C1A-51706F299C15}" destId="{6315E58E-7268-4F9A-979B-89E04798BF0E}" srcOrd="1" destOrd="0" presId="urn:microsoft.com/office/officeart/2016/7/layout/BasicLinearProcessNumbered"/>
    <dgm:cxn modelId="{5A5F28DB-0FA1-465B-A1DF-84E817A0EF19}" srcId="{7DE0BD4E-6615-4D98-BA97-E11FA2DAE675}" destId="{659F84C8-47B0-49EF-977F-B98F8E8AAE17}" srcOrd="0" destOrd="0" parTransId="{F1E3AA0B-0A1D-485A-ACCE-B348A8B97656}" sibTransId="{4DB1B787-591E-4CA1-B2DE-A2351BD6F46E}"/>
    <dgm:cxn modelId="{A3C666F1-6198-4558-BDF3-18EA69DDC6BC}" type="presOf" srcId="{4DB1B787-591E-4CA1-B2DE-A2351BD6F46E}" destId="{3376AC1E-73A5-4C92-98AA-6BEEFFA9D62C}" srcOrd="0" destOrd="0" presId="urn:microsoft.com/office/officeart/2016/7/layout/BasicLinearProcessNumbered"/>
    <dgm:cxn modelId="{9F6748FA-81B0-46E9-9964-E576DBAC9805}" srcId="{7DE0BD4E-6615-4D98-BA97-E11FA2DAE675}" destId="{B165FCCD-45E6-4ACC-9C1A-51706F299C15}" srcOrd="2" destOrd="0" parTransId="{A0E3D72A-21AB-4C5E-AD6B-93BB85C349FB}" sibTransId="{2CC3F206-7A63-4E66-9924-461B5330C11E}"/>
    <dgm:cxn modelId="{D7A168D4-260C-4C62-9D88-E0E9CAF9F013}" type="presParOf" srcId="{8777ECBE-E022-4893-8F7E-ED9BF03B60B1}" destId="{68682B7A-CD17-4021-9BFA-8D9591C6AA60}" srcOrd="0" destOrd="0" presId="urn:microsoft.com/office/officeart/2016/7/layout/BasicLinearProcessNumbered"/>
    <dgm:cxn modelId="{1BB5B402-B84C-4583-AB0E-9C0294A7798C}" type="presParOf" srcId="{68682B7A-CD17-4021-9BFA-8D9591C6AA60}" destId="{45528540-4CDA-4413-A619-1C90F7938376}" srcOrd="0" destOrd="0" presId="urn:microsoft.com/office/officeart/2016/7/layout/BasicLinearProcessNumbered"/>
    <dgm:cxn modelId="{382B0C4C-C2BE-4A14-87B5-3FD86B0A42EB}" type="presParOf" srcId="{68682B7A-CD17-4021-9BFA-8D9591C6AA60}" destId="{3376AC1E-73A5-4C92-98AA-6BEEFFA9D62C}" srcOrd="1" destOrd="0" presId="urn:microsoft.com/office/officeart/2016/7/layout/BasicLinearProcessNumbered"/>
    <dgm:cxn modelId="{5F5102BF-6655-4761-B83D-5790D753DC3B}" type="presParOf" srcId="{68682B7A-CD17-4021-9BFA-8D9591C6AA60}" destId="{B8A08904-7C17-4CCE-8284-FA8585BF4569}" srcOrd="2" destOrd="0" presId="urn:microsoft.com/office/officeart/2016/7/layout/BasicLinearProcessNumbered"/>
    <dgm:cxn modelId="{178056F7-7E94-4179-B63B-D3304650AB0C}" type="presParOf" srcId="{68682B7A-CD17-4021-9BFA-8D9591C6AA60}" destId="{5BB839E4-2152-455F-9B3F-A4A421CA1B95}" srcOrd="3" destOrd="0" presId="urn:microsoft.com/office/officeart/2016/7/layout/BasicLinearProcessNumbered"/>
    <dgm:cxn modelId="{98F1C07E-134C-4707-8D35-07AA72DD2D3E}" type="presParOf" srcId="{8777ECBE-E022-4893-8F7E-ED9BF03B60B1}" destId="{448BCAA2-3503-4B23-99E9-32E24FBFE23C}" srcOrd="1" destOrd="0" presId="urn:microsoft.com/office/officeart/2016/7/layout/BasicLinearProcessNumbered"/>
    <dgm:cxn modelId="{EB38F4C3-349C-4515-9BFF-66CDF6D7FDE4}" type="presParOf" srcId="{8777ECBE-E022-4893-8F7E-ED9BF03B60B1}" destId="{E86D6DDA-579F-48A9-B382-8F4C7BB315B0}" srcOrd="2" destOrd="0" presId="urn:microsoft.com/office/officeart/2016/7/layout/BasicLinearProcessNumbered"/>
    <dgm:cxn modelId="{4D0428DB-FBFD-4979-9C6B-A9FDF24EB222}" type="presParOf" srcId="{E86D6DDA-579F-48A9-B382-8F4C7BB315B0}" destId="{59014492-971D-433D-82C2-72EA8FA26415}" srcOrd="0" destOrd="0" presId="urn:microsoft.com/office/officeart/2016/7/layout/BasicLinearProcessNumbered"/>
    <dgm:cxn modelId="{F1BFE389-354F-4A20-9281-A5CD111C2152}" type="presParOf" srcId="{E86D6DDA-579F-48A9-B382-8F4C7BB315B0}" destId="{99F7D9C5-C321-4B44-9C5E-1B80623B6518}" srcOrd="1" destOrd="0" presId="urn:microsoft.com/office/officeart/2016/7/layout/BasicLinearProcessNumbered"/>
    <dgm:cxn modelId="{2BE19272-12C0-448C-9E51-BD7B2A8BD2CE}" type="presParOf" srcId="{E86D6DDA-579F-48A9-B382-8F4C7BB315B0}" destId="{C8A30F29-51F4-4FB0-BA10-C3DC6972FFC6}" srcOrd="2" destOrd="0" presId="urn:microsoft.com/office/officeart/2016/7/layout/BasicLinearProcessNumbered"/>
    <dgm:cxn modelId="{28974504-466B-4B48-8864-D1D8D5ACEB20}" type="presParOf" srcId="{E86D6DDA-579F-48A9-B382-8F4C7BB315B0}" destId="{35F6A241-E70C-4D33-AAA6-50D5B0202862}" srcOrd="3" destOrd="0" presId="urn:microsoft.com/office/officeart/2016/7/layout/BasicLinearProcessNumbered"/>
    <dgm:cxn modelId="{A9E67162-E3AB-4DAD-918C-703FCA53D907}" type="presParOf" srcId="{8777ECBE-E022-4893-8F7E-ED9BF03B60B1}" destId="{B72CF57B-AA82-4C2C-841D-64589D7BF3CB}" srcOrd="3" destOrd="0" presId="urn:microsoft.com/office/officeart/2016/7/layout/BasicLinearProcessNumbered"/>
    <dgm:cxn modelId="{BBA5E092-D48C-4529-ACE3-A931DD75A495}" type="presParOf" srcId="{8777ECBE-E022-4893-8F7E-ED9BF03B60B1}" destId="{8A03CEEE-A741-4A0A-8F27-8AD822C98DA5}" srcOrd="4" destOrd="0" presId="urn:microsoft.com/office/officeart/2016/7/layout/BasicLinearProcessNumbered"/>
    <dgm:cxn modelId="{0DFCA0DA-C8BC-4E5B-B90B-78257E18FEA9}" type="presParOf" srcId="{8A03CEEE-A741-4A0A-8F27-8AD822C98DA5}" destId="{BD6ABDE6-0FDF-4226-BA15-DEC15318346A}" srcOrd="0" destOrd="0" presId="urn:microsoft.com/office/officeart/2016/7/layout/BasicLinearProcessNumbered"/>
    <dgm:cxn modelId="{39CF0DBD-F1E9-46D5-B735-F9000AE9C9CA}" type="presParOf" srcId="{8A03CEEE-A741-4A0A-8F27-8AD822C98DA5}" destId="{59CBFF1C-48A0-4998-B352-DC511346006B}" srcOrd="1" destOrd="0" presId="urn:microsoft.com/office/officeart/2016/7/layout/BasicLinearProcessNumbered"/>
    <dgm:cxn modelId="{5D10F017-BECC-48D3-97BC-8B1383B74E0C}" type="presParOf" srcId="{8A03CEEE-A741-4A0A-8F27-8AD822C98DA5}" destId="{FBB375AD-9C80-4525-9FD6-C54462259271}" srcOrd="2" destOrd="0" presId="urn:microsoft.com/office/officeart/2016/7/layout/BasicLinearProcessNumbered"/>
    <dgm:cxn modelId="{4745CD07-B9DE-47A0-860C-8FC02D6C4D69}" type="presParOf" srcId="{8A03CEEE-A741-4A0A-8F27-8AD822C98DA5}" destId="{6315E58E-7268-4F9A-979B-89E04798BF0E}"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D352A-36DF-4C40-A661-E07186763B6E}">
      <dsp:nvSpPr>
        <dsp:cNvPr id="0" name=""/>
        <dsp:cNvSpPr/>
      </dsp:nvSpPr>
      <dsp:spPr>
        <a:xfrm>
          <a:off x="668460" y="0"/>
          <a:ext cx="7575886" cy="552251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D69292-6F42-4F15-8E7F-F2B9FBEA3071}">
      <dsp:nvSpPr>
        <dsp:cNvPr id="0" name=""/>
        <dsp:cNvSpPr/>
      </dsp:nvSpPr>
      <dsp:spPr>
        <a:xfrm>
          <a:off x="4460" y="1656753"/>
          <a:ext cx="2145514" cy="22090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State Submit Implementation Plan</a:t>
          </a:r>
        </a:p>
        <a:p>
          <a:pPr marL="114300" lvl="1" indent="-114300" algn="l" defTabSz="577850">
            <a:lnSpc>
              <a:spcPct val="90000"/>
            </a:lnSpc>
            <a:spcBef>
              <a:spcPct val="0"/>
            </a:spcBef>
            <a:spcAft>
              <a:spcPct val="15000"/>
            </a:spcAft>
            <a:buChar char="•"/>
          </a:pPr>
          <a:r>
            <a:rPr lang="en-US" sz="1300" kern="1200" dirty="0"/>
            <a:t>Ensure plan addresses all required criteria</a:t>
          </a:r>
        </a:p>
        <a:p>
          <a:pPr marL="114300" lvl="1" indent="-114300" algn="l" defTabSz="577850">
            <a:lnSpc>
              <a:spcPct val="90000"/>
            </a:lnSpc>
            <a:spcBef>
              <a:spcPct val="0"/>
            </a:spcBef>
            <a:spcAft>
              <a:spcPct val="15000"/>
            </a:spcAft>
            <a:buChar char="•"/>
          </a:pPr>
          <a:r>
            <a:rPr lang="en-US" sz="1300" kern="1200" dirty="0"/>
            <a:t>Plan does not have to be perfect</a:t>
          </a:r>
        </a:p>
      </dsp:txBody>
      <dsp:txXfrm>
        <a:off x="109195" y="1761488"/>
        <a:ext cx="1936044" cy="1999535"/>
      </dsp:txXfrm>
    </dsp:sp>
    <dsp:sp modelId="{B893D930-F805-41A8-B58A-7A10DA1D554D}">
      <dsp:nvSpPr>
        <dsp:cNvPr id="0" name=""/>
        <dsp:cNvSpPr/>
      </dsp:nvSpPr>
      <dsp:spPr>
        <a:xfrm>
          <a:off x="2257251" y="1656753"/>
          <a:ext cx="2145514" cy="22090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BJA Review</a:t>
          </a:r>
        </a:p>
        <a:p>
          <a:pPr marL="114300" lvl="1" indent="-114300" algn="l" defTabSz="577850">
            <a:lnSpc>
              <a:spcPct val="90000"/>
            </a:lnSpc>
            <a:spcBef>
              <a:spcPct val="0"/>
            </a:spcBef>
            <a:spcAft>
              <a:spcPct val="15000"/>
            </a:spcAft>
            <a:buChar char="•"/>
          </a:pPr>
          <a:r>
            <a:rPr lang="en-US" sz="1300" kern="1200" dirty="0"/>
            <a:t>The BJA-JAG teams reviews state plan for minimum requirements</a:t>
          </a:r>
        </a:p>
      </dsp:txBody>
      <dsp:txXfrm>
        <a:off x="2361986" y="1761488"/>
        <a:ext cx="1936044" cy="1999535"/>
      </dsp:txXfrm>
    </dsp:sp>
    <dsp:sp modelId="{68F4637B-67A4-468F-8CCC-D21DC40BB62C}">
      <dsp:nvSpPr>
        <dsp:cNvPr id="0" name=""/>
        <dsp:cNvSpPr/>
      </dsp:nvSpPr>
      <dsp:spPr>
        <a:xfrm>
          <a:off x="4510041" y="1656753"/>
          <a:ext cx="2145514" cy="22090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JRSA Review</a:t>
          </a:r>
        </a:p>
        <a:p>
          <a:pPr marL="114300" lvl="1" indent="-114300" algn="l" defTabSz="577850">
            <a:lnSpc>
              <a:spcPct val="90000"/>
            </a:lnSpc>
            <a:spcBef>
              <a:spcPct val="0"/>
            </a:spcBef>
            <a:spcAft>
              <a:spcPct val="15000"/>
            </a:spcAft>
            <a:buChar char="•"/>
          </a:pPr>
          <a:r>
            <a:rPr lang="en-US" sz="1300" kern="1200" dirty="0"/>
            <a:t>After BJA-JAG team reviews, plans are sent to JRSA for an in-depth review</a:t>
          </a:r>
        </a:p>
      </dsp:txBody>
      <dsp:txXfrm>
        <a:off x="4614776" y="1761488"/>
        <a:ext cx="1936044" cy="1999535"/>
      </dsp:txXfrm>
    </dsp:sp>
    <dsp:sp modelId="{1ED1E4A9-BB3C-42A4-AB33-100F38583A63}">
      <dsp:nvSpPr>
        <dsp:cNvPr id="0" name=""/>
        <dsp:cNvSpPr/>
      </dsp:nvSpPr>
      <dsp:spPr>
        <a:xfrm>
          <a:off x="6762832" y="1656753"/>
          <a:ext cx="2145514" cy="220900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Feedback</a:t>
          </a:r>
        </a:p>
        <a:p>
          <a:pPr marL="114300" lvl="1" indent="-114300" algn="l" defTabSz="577850">
            <a:lnSpc>
              <a:spcPct val="90000"/>
            </a:lnSpc>
            <a:spcBef>
              <a:spcPct val="0"/>
            </a:spcBef>
            <a:spcAft>
              <a:spcPct val="15000"/>
            </a:spcAft>
            <a:buChar char="•"/>
          </a:pPr>
          <a:r>
            <a:rPr lang="en-US" sz="1300" kern="1200" dirty="0"/>
            <a:t>JRSA will conduct outreach to SAA’s regarding their plan and provide feedback/TTA as needed</a:t>
          </a:r>
        </a:p>
      </dsp:txBody>
      <dsp:txXfrm>
        <a:off x="6867567" y="1761488"/>
        <a:ext cx="1936044" cy="19995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528540-4CDA-4413-A619-1C90F7938376}">
      <dsp:nvSpPr>
        <dsp:cNvPr id="0" name=""/>
        <dsp:cNvSpPr/>
      </dsp:nvSpPr>
      <dsp:spPr>
        <a:xfrm>
          <a:off x="0" y="0"/>
          <a:ext cx="2808563" cy="3653941"/>
        </a:xfrm>
        <a:prstGeom prst="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967" tIns="330200" rIns="218967" bIns="330200" numCol="1" spcCol="1270" anchor="t" anchorCtr="0">
          <a:noAutofit/>
        </a:bodyPr>
        <a:lstStyle/>
        <a:p>
          <a:pPr marL="0" lvl="0" indent="0" algn="l" defTabSz="844550">
            <a:lnSpc>
              <a:spcPct val="90000"/>
            </a:lnSpc>
            <a:spcBef>
              <a:spcPct val="0"/>
            </a:spcBef>
            <a:spcAft>
              <a:spcPct val="35000"/>
            </a:spcAft>
            <a:buNone/>
          </a:pPr>
          <a:r>
            <a:rPr lang="en-US" sz="1900" kern="1200" dirty="0"/>
            <a:t>Complete the Draft of the implementation plan and submit by </a:t>
          </a:r>
          <a:r>
            <a:rPr lang="en-US" sz="1900" b="1" kern="1200" dirty="0"/>
            <a:t>February 29</a:t>
          </a:r>
        </a:p>
      </dsp:txBody>
      <dsp:txXfrm>
        <a:off x="0" y="1388497"/>
        <a:ext cx="2808563" cy="2192364"/>
      </dsp:txXfrm>
    </dsp:sp>
    <dsp:sp modelId="{3376AC1E-73A5-4C92-98AA-6BEEFFA9D62C}">
      <dsp:nvSpPr>
        <dsp:cNvPr id="0" name=""/>
        <dsp:cNvSpPr/>
      </dsp:nvSpPr>
      <dsp:spPr>
        <a:xfrm>
          <a:off x="856190" y="365394"/>
          <a:ext cx="1096182" cy="1096182"/>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5463" tIns="12700" rIns="85463"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016722" y="525926"/>
        <a:ext cx="775118" cy="775118"/>
      </dsp:txXfrm>
    </dsp:sp>
    <dsp:sp modelId="{B8A08904-7C17-4CCE-8284-FA8585BF4569}">
      <dsp:nvSpPr>
        <dsp:cNvPr id="0" name=""/>
        <dsp:cNvSpPr/>
      </dsp:nvSpPr>
      <dsp:spPr>
        <a:xfrm>
          <a:off x="0" y="3653869"/>
          <a:ext cx="2808563" cy="72"/>
        </a:xfrm>
        <a:prstGeom prst="rect">
          <a:avLst/>
        </a:prstGeom>
        <a:gradFill rotWithShape="0">
          <a:gsLst>
            <a:gs pos="0">
              <a:schemeClr val="accent2">
                <a:hueOff val="90633"/>
                <a:satOff val="-9599"/>
                <a:lumOff val="-235"/>
                <a:alphaOff val="0"/>
                <a:tint val="96000"/>
                <a:lumMod val="104000"/>
              </a:schemeClr>
            </a:gs>
            <a:gs pos="100000">
              <a:schemeClr val="accent2">
                <a:hueOff val="90633"/>
                <a:satOff val="-9599"/>
                <a:lumOff val="-235"/>
                <a:alphaOff val="0"/>
                <a:shade val="98000"/>
                <a:lumMod val="94000"/>
              </a:schemeClr>
            </a:gs>
          </a:gsLst>
          <a:lin ang="5400000" scaled="0"/>
        </a:gradFill>
        <a:ln w="9525" cap="rnd" cmpd="sng" algn="ctr">
          <a:solidFill>
            <a:schemeClr val="accent2">
              <a:hueOff val="90633"/>
              <a:satOff val="-9599"/>
              <a:lumOff val="-235"/>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59014492-971D-433D-82C2-72EA8FA26415}">
      <dsp:nvSpPr>
        <dsp:cNvPr id="0" name=""/>
        <dsp:cNvSpPr/>
      </dsp:nvSpPr>
      <dsp:spPr>
        <a:xfrm>
          <a:off x="3052852" y="0"/>
          <a:ext cx="2808563" cy="3653941"/>
        </a:xfrm>
        <a:prstGeom prst="rect">
          <a:avLst/>
        </a:prstGeom>
        <a:solidFill>
          <a:schemeClr val="accent2">
            <a:tint val="40000"/>
            <a:alpha val="90000"/>
            <a:hueOff val="464328"/>
            <a:satOff val="-20928"/>
            <a:lumOff val="-1477"/>
            <a:alphaOff val="0"/>
          </a:schemeClr>
        </a:solidFill>
        <a:ln w="9525" cap="rnd" cmpd="sng" algn="ctr">
          <a:solidFill>
            <a:schemeClr val="accent2">
              <a:tint val="40000"/>
              <a:alpha val="90000"/>
              <a:hueOff val="464328"/>
              <a:satOff val="-20928"/>
              <a:lumOff val="-147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967" tIns="330200" rIns="218967" bIns="330200" numCol="1" spcCol="1270" anchor="t" anchorCtr="0">
          <a:noAutofit/>
        </a:bodyPr>
        <a:lstStyle/>
        <a:p>
          <a:pPr marL="0" lvl="0" indent="0" algn="l" defTabSz="844550">
            <a:lnSpc>
              <a:spcPct val="90000"/>
            </a:lnSpc>
            <a:spcBef>
              <a:spcPct val="0"/>
            </a:spcBef>
            <a:spcAft>
              <a:spcPct val="35000"/>
            </a:spcAft>
            <a:buNone/>
          </a:pPr>
          <a:r>
            <a:rPr lang="en-US" sz="1900" b="0" kern="1200" dirty="0"/>
            <a:t>Receive feedback/ request TTA if needed/revise and resubmit by </a:t>
          </a:r>
        </a:p>
        <a:p>
          <a:pPr marL="0" lvl="0" indent="0" algn="l" defTabSz="844550">
            <a:lnSpc>
              <a:spcPct val="90000"/>
            </a:lnSpc>
            <a:spcBef>
              <a:spcPct val="0"/>
            </a:spcBef>
            <a:spcAft>
              <a:spcPct val="35000"/>
            </a:spcAft>
            <a:buNone/>
          </a:pPr>
          <a:r>
            <a:rPr lang="en-US" sz="1900" b="1" kern="1200" dirty="0"/>
            <a:t>March 31</a:t>
          </a:r>
        </a:p>
      </dsp:txBody>
      <dsp:txXfrm>
        <a:off x="3052852" y="1388497"/>
        <a:ext cx="2808563" cy="2192364"/>
      </dsp:txXfrm>
    </dsp:sp>
    <dsp:sp modelId="{99F7D9C5-C321-4B44-9C5E-1B80623B6518}">
      <dsp:nvSpPr>
        <dsp:cNvPr id="0" name=""/>
        <dsp:cNvSpPr/>
      </dsp:nvSpPr>
      <dsp:spPr>
        <a:xfrm>
          <a:off x="3945610" y="365394"/>
          <a:ext cx="1096182" cy="1096182"/>
        </a:xfrm>
        <a:prstGeom prst="ellipse">
          <a:avLst/>
        </a:prstGeom>
        <a:gradFill rotWithShape="0">
          <a:gsLst>
            <a:gs pos="0">
              <a:schemeClr val="accent2">
                <a:hueOff val="181266"/>
                <a:satOff val="-19197"/>
                <a:lumOff val="-470"/>
                <a:alphaOff val="0"/>
                <a:tint val="96000"/>
                <a:lumMod val="104000"/>
              </a:schemeClr>
            </a:gs>
            <a:gs pos="100000">
              <a:schemeClr val="accent2">
                <a:hueOff val="181266"/>
                <a:satOff val="-19197"/>
                <a:lumOff val="-470"/>
                <a:alphaOff val="0"/>
                <a:shade val="98000"/>
                <a:lumMod val="94000"/>
              </a:schemeClr>
            </a:gs>
          </a:gsLst>
          <a:lin ang="5400000" scaled="0"/>
        </a:gradFill>
        <a:ln w="9525" cap="rnd" cmpd="sng" algn="ctr">
          <a:solidFill>
            <a:schemeClr val="accent2">
              <a:hueOff val="181266"/>
              <a:satOff val="-19197"/>
              <a:lumOff val="-470"/>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5463" tIns="12700" rIns="85463"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106142" y="525926"/>
        <a:ext cx="775118" cy="775118"/>
      </dsp:txXfrm>
    </dsp:sp>
    <dsp:sp modelId="{C8A30F29-51F4-4FB0-BA10-C3DC6972FFC6}">
      <dsp:nvSpPr>
        <dsp:cNvPr id="0" name=""/>
        <dsp:cNvSpPr/>
      </dsp:nvSpPr>
      <dsp:spPr>
        <a:xfrm>
          <a:off x="3089420" y="3653869"/>
          <a:ext cx="2808563" cy="72"/>
        </a:xfrm>
        <a:prstGeom prst="rect">
          <a:avLst/>
        </a:prstGeom>
        <a:gradFill rotWithShape="0">
          <a:gsLst>
            <a:gs pos="0">
              <a:schemeClr val="accent2">
                <a:hueOff val="271899"/>
                <a:satOff val="-28796"/>
                <a:lumOff val="-706"/>
                <a:alphaOff val="0"/>
                <a:tint val="96000"/>
                <a:lumMod val="104000"/>
              </a:schemeClr>
            </a:gs>
            <a:gs pos="100000">
              <a:schemeClr val="accent2">
                <a:hueOff val="271899"/>
                <a:satOff val="-28796"/>
                <a:lumOff val="-706"/>
                <a:alphaOff val="0"/>
                <a:shade val="98000"/>
                <a:lumMod val="94000"/>
              </a:schemeClr>
            </a:gs>
          </a:gsLst>
          <a:lin ang="5400000" scaled="0"/>
        </a:gradFill>
        <a:ln w="9525" cap="rnd" cmpd="sng" algn="ctr">
          <a:solidFill>
            <a:schemeClr val="accent2">
              <a:hueOff val="271899"/>
              <a:satOff val="-28796"/>
              <a:lumOff val="-706"/>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 modelId="{BD6ABDE6-0FDF-4226-BA15-DEC15318346A}">
      <dsp:nvSpPr>
        <dsp:cNvPr id="0" name=""/>
        <dsp:cNvSpPr/>
      </dsp:nvSpPr>
      <dsp:spPr>
        <a:xfrm>
          <a:off x="6165527" y="0"/>
          <a:ext cx="2808563" cy="3653941"/>
        </a:xfrm>
        <a:prstGeom prst="rect">
          <a:avLst/>
        </a:prstGeom>
        <a:solidFill>
          <a:schemeClr val="accent2">
            <a:tint val="40000"/>
            <a:alpha val="90000"/>
            <a:hueOff val="928656"/>
            <a:satOff val="-41856"/>
            <a:lumOff val="-2954"/>
            <a:alphaOff val="0"/>
          </a:schemeClr>
        </a:solidFill>
        <a:ln w="9525" cap="rnd" cmpd="sng" algn="ctr">
          <a:solidFill>
            <a:schemeClr val="accent2">
              <a:tint val="40000"/>
              <a:alpha val="90000"/>
              <a:hueOff val="928656"/>
              <a:satOff val="-41856"/>
              <a:lumOff val="-295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967" tIns="330200" rIns="218967" bIns="330200" numCol="1" spcCol="1270" anchor="t" anchorCtr="0">
          <a:noAutofit/>
        </a:bodyPr>
        <a:lstStyle/>
        <a:p>
          <a:pPr marL="0" lvl="0" indent="0" algn="l" defTabSz="844550">
            <a:lnSpc>
              <a:spcPct val="90000"/>
            </a:lnSpc>
            <a:spcBef>
              <a:spcPct val="0"/>
            </a:spcBef>
            <a:spcAft>
              <a:spcPct val="35000"/>
            </a:spcAft>
            <a:buNone/>
          </a:pPr>
          <a:r>
            <a:rPr lang="en-US" sz="1900" kern="1200" dirty="0"/>
            <a:t>Obtain final approval by</a:t>
          </a:r>
        </a:p>
        <a:p>
          <a:pPr marL="0" lvl="0" indent="0" algn="l" defTabSz="844550">
            <a:lnSpc>
              <a:spcPct val="90000"/>
            </a:lnSpc>
            <a:spcBef>
              <a:spcPct val="0"/>
            </a:spcBef>
            <a:spcAft>
              <a:spcPct val="35000"/>
            </a:spcAft>
            <a:buNone/>
          </a:pPr>
          <a:r>
            <a:rPr lang="en-US" sz="1900" b="1" kern="1200" dirty="0"/>
            <a:t>April 30</a:t>
          </a:r>
        </a:p>
      </dsp:txBody>
      <dsp:txXfrm>
        <a:off x="6165527" y="1388497"/>
        <a:ext cx="2808563" cy="2192364"/>
      </dsp:txXfrm>
    </dsp:sp>
    <dsp:sp modelId="{59CBFF1C-48A0-4998-B352-DC511346006B}">
      <dsp:nvSpPr>
        <dsp:cNvPr id="0" name=""/>
        <dsp:cNvSpPr/>
      </dsp:nvSpPr>
      <dsp:spPr>
        <a:xfrm>
          <a:off x="7035030" y="365394"/>
          <a:ext cx="1096182" cy="1096182"/>
        </a:xfrm>
        <a:prstGeom prst="ellipse">
          <a:avLst/>
        </a:prstGeom>
        <a:gradFill rotWithShape="0">
          <a:gsLst>
            <a:gs pos="0">
              <a:schemeClr val="accent2">
                <a:hueOff val="362532"/>
                <a:satOff val="-38394"/>
                <a:lumOff val="-941"/>
                <a:alphaOff val="0"/>
                <a:tint val="96000"/>
                <a:lumMod val="104000"/>
              </a:schemeClr>
            </a:gs>
            <a:gs pos="100000">
              <a:schemeClr val="accent2">
                <a:hueOff val="362532"/>
                <a:satOff val="-38394"/>
                <a:lumOff val="-941"/>
                <a:alphaOff val="0"/>
                <a:shade val="98000"/>
                <a:lumMod val="94000"/>
              </a:schemeClr>
            </a:gs>
          </a:gsLst>
          <a:lin ang="5400000" scaled="0"/>
        </a:gradFill>
        <a:ln w="9525" cap="rnd" cmpd="sng" algn="ctr">
          <a:solidFill>
            <a:schemeClr val="accent2">
              <a:hueOff val="362532"/>
              <a:satOff val="-38394"/>
              <a:lumOff val="-941"/>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85463" tIns="12700" rIns="85463"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7195562" y="525926"/>
        <a:ext cx="775118" cy="775118"/>
      </dsp:txXfrm>
    </dsp:sp>
    <dsp:sp modelId="{FBB375AD-9C80-4525-9FD6-C54462259271}">
      <dsp:nvSpPr>
        <dsp:cNvPr id="0" name=""/>
        <dsp:cNvSpPr/>
      </dsp:nvSpPr>
      <dsp:spPr>
        <a:xfrm>
          <a:off x="6178840" y="3653869"/>
          <a:ext cx="2808563" cy="72"/>
        </a:xfrm>
        <a:prstGeom prst="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w="9525" cap="rnd" cmpd="sng" algn="ctr">
          <a:solidFill>
            <a:schemeClr val="accent2">
              <a:hueOff val="453165"/>
              <a:satOff val="-47993"/>
              <a:lumOff val="-1176"/>
              <a:alphaOff val="0"/>
            </a:schemeClr>
          </a:solidFill>
          <a:prstDash val="solid"/>
        </a:ln>
        <a:effectLst>
          <a:outerShdw blurRad="38100" dist="25400" dir="5400000" rotWithShape="0">
            <a:srgbClr val="000000">
              <a:alpha val="2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27B748C-466C-45D8-970C-D4FB4FE80C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8ABBF3-49A8-4B3F-9773-22E67695BB12}" type="datetimeFigureOut">
              <a:rPr lang="en-US" smtClean="0"/>
              <a:t>1/25/2024</a:t>
            </a:fld>
            <a:endParaRPr lang="en-US" dirty="0"/>
          </a:p>
        </p:txBody>
      </p:sp>
      <p:sp>
        <p:nvSpPr>
          <p:cNvPr id="4" name="Footer Placeholder 3">
            <a:extLst>
              <a:ext uri="{FF2B5EF4-FFF2-40B4-BE49-F238E27FC236}">
                <a16:creationId xmlns:a16="http://schemas.microsoft.com/office/drawing/2014/main" id="{EAA8C23F-271A-4B7C-87EC-108046165C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3E7ABF6-4152-4126-AC20-23B44A3111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EB6193-5AA7-489B-8575-00593FC261DE}" type="slidenum">
              <a:rPr lang="en-US" smtClean="0"/>
              <a:t>‹#›</a:t>
            </a:fld>
            <a:endParaRPr lang="en-US" dirty="0"/>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AAC2B-A50D-4386-849A-6B59FB991B4C}" type="datetimeFigureOut">
              <a:rPr lang="en-US" smtClean="0"/>
              <a:t>1/25/2024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95658-EA1F-4910-80AB-4DA76E167475}" type="slidenum">
              <a:rPr lang="en-US" smtClean="0"/>
              <a:t>‹#›</a:t>
            </a:fld>
            <a:endParaRPr lang="en-US" dirty="0"/>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8.sv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6.svg"/><Relationship Id="rId7" Type="http://schemas.openxmlformats.org/officeDocument/2006/relationships/image" Target="../media/image15.svg"/><Relationship Id="rId12"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14.png"/><Relationship Id="rId11" Type="http://schemas.openxmlformats.org/officeDocument/2006/relationships/image" Target="../media/image19.svg"/><Relationship Id="rId5" Type="http://schemas.openxmlformats.org/officeDocument/2006/relationships/image" Target="../media/image8.svg"/><Relationship Id="rId10" Type="http://schemas.openxmlformats.org/officeDocument/2006/relationships/image" Target="../media/image18.png"/><Relationship Id="rId4" Type="http://schemas.openxmlformats.org/officeDocument/2006/relationships/image" Target="../media/image7.png"/><Relationship Id="rId9" Type="http://schemas.openxmlformats.org/officeDocument/2006/relationships/image" Target="../media/image17.sv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Master" Target="../slideMasters/slideMaster1.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0.png"/><Relationship Id="rId1" Type="http://schemas.openxmlformats.org/officeDocument/2006/relationships/slideMaster" Target="../slideMasters/slideMaster1.xml"/><Relationship Id="rId4" Type="http://schemas.openxmlformats.org/officeDocument/2006/relationships/image" Target="../media/image26.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Pitch deck title</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5CEABB6-07DC-46E8-9B57-56EC44A396E5}" type="slidenum">
              <a:rPr lang="en-US" smtClean="0"/>
              <a:pPr/>
              <a:t>‹#›</a:t>
            </a:fld>
            <a:endParaRPr lang="en-US" dirty="0"/>
          </a:p>
        </p:txBody>
      </p:sp>
      <p:sp>
        <p:nvSpPr>
          <p:cNvPr id="8" name="Rectangle 7">
            <a:extLst>
              <a:ext uri="{FF2B5EF4-FFF2-40B4-BE49-F238E27FC236}">
                <a16:creationId xmlns:a16="http://schemas.microsoft.com/office/drawing/2014/main" id="{EBDA6A65-DF10-A66D-D065-D0FA06AF237C}"/>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9">
            <a:extLst>
              <a:ext uri="{FF2B5EF4-FFF2-40B4-BE49-F238E27FC236}">
                <a16:creationId xmlns:a16="http://schemas.microsoft.com/office/drawing/2014/main" id="{E1237FB5-853A-C830-6685-8CD4E630B9D4}"/>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5F08521D-2584-0896-0BA6-61DD4093244A}"/>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D88F1023-DD9F-A0EE-ACE7-2B2A8F640A6F}"/>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9">
            <a:extLst>
              <a:ext uri="{FF2B5EF4-FFF2-40B4-BE49-F238E27FC236}">
                <a16:creationId xmlns:a16="http://schemas.microsoft.com/office/drawing/2014/main" id="{99D22F08-1E6F-1E43-2688-F9564EA2CF34}"/>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89377F79-E7EF-FEAD-C935-66AA7035E8B2}"/>
              </a:ext>
            </a:extLst>
          </p:cNvPr>
          <p:cNvGrpSpPr/>
          <p:nvPr userDrawn="1"/>
        </p:nvGrpSpPr>
        <p:grpSpPr>
          <a:xfrm>
            <a:off x="23853" y="2101527"/>
            <a:ext cx="1920240" cy="1920240"/>
            <a:chOff x="5361924" y="7472790"/>
            <a:chExt cx="1828800" cy="1828800"/>
          </a:xfrm>
        </p:grpSpPr>
        <p:grpSp>
          <p:nvGrpSpPr>
            <p:cNvPr id="14" name="Group 13">
              <a:extLst>
                <a:ext uri="{FF2B5EF4-FFF2-40B4-BE49-F238E27FC236}">
                  <a16:creationId xmlns:a16="http://schemas.microsoft.com/office/drawing/2014/main" id="{C2AE8846-C6E3-0998-8537-7043D199398A}"/>
                </a:ext>
              </a:extLst>
            </p:cNvPr>
            <p:cNvGrpSpPr/>
            <p:nvPr userDrawn="1"/>
          </p:nvGrpSpPr>
          <p:grpSpPr>
            <a:xfrm>
              <a:off x="5361924" y="7472790"/>
              <a:ext cx="1828800" cy="1828800"/>
              <a:chOff x="5361924" y="7472790"/>
              <a:chExt cx="1828800" cy="1828800"/>
            </a:xfrm>
          </p:grpSpPr>
          <p:grpSp>
            <p:nvGrpSpPr>
              <p:cNvPr id="16" name="Group 15">
                <a:extLst>
                  <a:ext uri="{FF2B5EF4-FFF2-40B4-BE49-F238E27FC236}">
                    <a16:creationId xmlns:a16="http://schemas.microsoft.com/office/drawing/2014/main" id="{8C0B88E2-621E-F380-38C0-722CB2EE098F}"/>
                  </a:ext>
                </a:extLst>
              </p:cNvPr>
              <p:cNvGrpSpPr/>
              <p:nvPr userDrawn="1"/>
            </p:nvGrpSpPr>
            <p:grpSpPr>
              <a:xfrm>
                <a:off x="5361924" y="7472790"/>
                <a:ext cx="1828800" cy="1828800"/>
                <a:chOff x="5388428" y="7173291"/>
                <a:chExt cx="1828800" cy="1828800"/>
              </a:xfrm>
            </p:grpSpPr>
            <p:grpSp>
              <p:nvGrpSpPr>
                <p:cNvPr id="22" name="Group 21">
                  <a:extLst>
                    <a:ext uri="{FF2B5EF4-FFF2-40B4-BE49-F238E27FC236}">
                      <a16:creationId xmlns:a16="http://schemas.microsoft.com/office/drawing/2014/main" id="{45E7C97A-0AE3-1CC5-5EB5-252B15D6898C}"/>
                    </a:ext>
                  </a:extLst>
                </p:cNvPr>
                <p:cNvGrpSpPr/>
                <p:nvPr userDrawn="1"/>
              </p:nvGrpSpPr>
              <p:grpSpPr>
                <a:xfrm>
                  <a:off x="5388428" y="7173291"/>
                  <a:ext cx="1828800" cy="1828800"/>
                  <a:chOff x="5388428" y="7173291"/>
                  <a:chExt cx="1828800" cy="1828800"/>
                </a:xfrm>
              </p:grpSpPr>
              <p:grpSp>
                <p:nvGrpSpPr>
                  <p:cNvPr id="24" name="Group 23">
                    <a:extLst>
                      <a:ext uri="{FF2B5EF4-FFF2-40B4-BE49-F238E27FC236}">
                        <a16:creationId xmlns:a16="http://schemas.microsoft.com/office/drawing/2014/main" id="{D3C61373-FC10-5501-16C0-EAC649090527}"/>
                      </a:ext>
                    </a:extLst>
                  </p:cNvPr>
                  <p:cNvGrpSpPr/>
                  <p:nvPr userDrawn="1"/>
                </p:nvGrpSpPr>
                <p:grpSpPr>
                  <a:xfrm>
                    <a:off x="5388428" y="7173291"/>
                    <a:ext cx="1828800" cy="1828800"/>
                    <a:chOff x="5579044" y="7049770"/>
                    <a:chExt cx="1828800" cy="1828800"/>
                  </a:xfrm>
                </p:grpSpPr>
                <p:grpSp>
                  <p:nvGrpSpPr>
                    <p:cNvPr id="26" name="Group 25">
                      <a:extLst>
                        <a:ext uri="{FF2B5EF4-FFF2-40B4-BE49-F238E27FC236}">
                          <a16:creationId xmlns:a16="http://schemas.microsoft.com/office/drawing/2014/main" id="{BD287FDB-B837-89B7-E6D6-E276CD907499}"/>
                        </a:ext>
                      </a:extLst>
                    </p:cNvPr>
                    <p:cNvGrpSpPr/>
                    <p:nvPr userDrawn="1"/>
                  </p:nvGrpSpPr>
                  <p:grpSpPr>
                    <a:xfrm>
                      <a:off x="5579044" y="7049770"/>
                      <a:ext cx="1828800" cy="1828800"/>
                      <a:chOff x="5579044" y="7049770"/>
                      <a:chExt cx="1828800" cy="1828800"/>
                    </a:xfrm>
                  </p:grpSpPr>
                  <p:grpSp>
                    <p:nvGrpSpPr>
                      <p:cNvPr id="28" name="Group 27">
                        <a:extLst>
                          <a:ext uri="{FF2B5EF4-FFF2-40B4-BE49-F238E27FC236}">
                            <a16:creationId xmlns:a16="http://schemas.microsoft.com/office/drawing/2014/main" id="{172D1119-67D1-35C6-9C94-4DAC6576A16C}"/>
                          </a:ext>
                        </a:extLst>
                      </p:cNvPr>
                      <p:cNvGrpSpPr/>
                      <p:nvPr userDrawn="1"/>
                    </p:nvGrpSpPr>
                    <p:grpSpPr>
                      <a:xfrm>
                        <a:off x="5579044" y="7049770"/>
                        <a:ext cx="1828800" cy="1828800"/>
                        <a:chOff x="5579044" y="7049770"/>
                        <a:chExt cx="1828800" cy="1828800"/>
                      </a:xfrm>
                    </p:grpSpPr>
                    <p:grpSp>
                      <p:nvGrpSpPr>
                        <p:cNvPr id="30" name="Group 29">
                          <a:extLst>
                            <a:ext uri="{FF2B5EF4-FFF2-40B4-BE49-F238E27FC236}">
                              <a16:creationId xmlns:a16="http://schemas.microsoft.com/office/drawing/2014/main" id="{191C653B-F0A8-3C2E-E1F6-4871B2303C72}"/>
                            </a:ext>
                          </a:extLst>
                        </p:cNvPr>
                        <p:cNvGrpSpPr/>
                        <p:nvPr userDrawn="1"/>
                      </p:nvGrpSpPr>
                      <p:grpSpPr>
                        <a:xfrm>
                          <a:off x="5579044" y="7049770"/>
                          <a:ext cx="1828800" cy="1828800"/>
                          <a:chOff x="5579044" y="7049770"/>
                          <a:chExt cx="1828800" cy="1828800"/>
                        </a:xfrm>
                      </p:grpSpPr>
                      <p:sp>
                        <p:nvSpPr>
                          <p:cNvPr id="32" name="Oval 31">
                            <a:extLst>
                              <a:ext uri="{FF2B5EF4-FFF2-40B4-BE49-F238E27FC236}">
                                <a16:creationId xmlns:a16="http://schemas.microsoft.com/office/drawing/2014/main" id="{71374A14-660C-55B2-9DE2-0615461E9894}"/>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33" name="Oval 32">
                            <a:extLst>
                              <a:ext uri="{FF2B5EF4-FFF2-40B4-BE49-F238E27FC236}">
                                <a16:creationId xmlns:a16="http://schemas.microsoft.com/office/drawing/2014/main" id="{B0C85BD8-AE7D-3EEF-C76E-50B7906B32F9}"/>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1" name="Oval 30">
                          <a:extLst>
                            <a:ext uri="{FF2B5EF4-FFF2-40B4-BE49-F238E27FC236}">
                              <a16:creationId xmlns:a16="http://schemas.microsoft.com/office/drawing/2014/main" id="{71AF0B4B-D766-614D-F650-15745333E1F8}"/>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9" name="Oval 28">
                        <a:extLst>
                          <a:ext uri="{FF2B5EF4-FFF2-40B4-BE49-F238E27FC236}">
                            <a16:creationId xmlns:a16="http://schemas.microsoft.com/office/drawing/2014/main" id="{2CEFA6C2-5907-8E74-36AD-2601DBA1118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7" name="Oval 26">
                      <a:extLst>
                        <a:ext uri="{FF2B5EF4-FFF2-40B4-BE49-F238E27FC236}">
                          <a16:creationId xmlns:a16="http://schemas.microsoft.com/office/drawing/2014/main" id="{21CD068C-847F-0806-1B71-ADE5CF8FB496}"/>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5" name="Oval 24">
                    <a:extLst>
                      <a:ext uri="{FF2B5EF4-FFF2-40B4-BE49-F238E27FC236}">
                        <a16:creationId xmlns:a16="http://schemas.microsoft.com/office/drawing/2014/main" id="{9A5E623C-9A64-C585-DC26-158BC401880F}"/>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Oval 22">
                  <a:extLst>
                    <a:ext uri="{FF2B5EF4-FFF2-40B4-BE49-F238E27FC236}">
                      <a16:creationId xmlns:a16="http://schemas.microsoft.com/office/drawing/2014/main" id="{AA9A1389-3494-74EE-6245-1D3021387A5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 name="Oval 16">
                <a:extLst>
                  <a:ext uri="{FF2B5EF4-FFF2-40B4-BE49-F238E27FC236}">
                    <a16:creationId xmlns:a16="http://schemas.microsoft.com/office/drawing/2014/main" id="{33F0543E-2580-0EFB-5C36-04583CF7349B}"/>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8" name="Oval 17">
                <a:extLst>
                  <a:ext uri="{FF2B5EF4-FFF2-40B4-BE49-F238E27FC236}">
                    <a16:creationId xmlns:a16="http://schemas.microsoft.com/office/drawing/2014/main" id="{93532D66-27AA-3642-134A-EA4951CC883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9" name="Oval 18">
                <a:extLst>
                  <a:ext uri="{FF2B5EF4-FFF2-40B4-BE49-F238E27FC236}">
                    <a16:creationId xmlns:a16="http://schemas.microsoft.com/office/drawing/2014/main" id="{DDD436DC-183B-ABE5-183E-32884070C733}"/>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0" name="Oval 19">
                <a:extLst>
                  <a:ext uri="{FF2B5EF4-FFF2-40B4-BE49-F238E27FC236}">
                    <a16:creationId xmlns:a16="http://schemas.microsoft.com/office/drawing/2014/main" id="{3721040F-98A4-68D3-D331-48B7612741E5}"/>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1" name="Oval 20">
                <a:extLst>
                  <a:ext uri="{FF2B5EF4-FFF2-40B4-BE49-F238E27FC236}">
                    <a16:creationId xmlns:a16="http://schemas.microsoft.com/office/drawing/2014/main" id="{BF438E76-C66F-312C-A7AA-F588A0606DED}"/>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5" name="Oval 14">
              <a:extLst>
                <a:ext uri="{FF2B5EF4-FFF2-40B4-BE49-F238E27FC236}">
                  <a16:creationId xmlns:a16="http://schemas.microsoft.com/office/drawing/2014/main" id="{755354EB-B01D-B61D-D7A7-1FE8E6E49A7C}"/>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4" name="Freeform: Shape 33">
            <a:extLst>
              <a:ext uri="{FF2B5EF4-FFF2-40B4-BE49-F238E27FC236}">
                <a16:creationId xmlns:a16="http://schemas.microsoft.com/office/drawing/2014/main" id="{E72B1C81-EB45-C0B1-2B77-C04387D696F0}"/>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9">
            <a:extLst>
              <a:ext uri="{FF2B5EF4-FFF2-40B4-BE49-F238E27FC236}">
                <a16:creationId xmlns:a16="http://schemas.microsoft.com/office/drawing/2014/main" id="{08AF6056-A075-63D1-FDFB-B64DB6CC5516}"/>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D7AEA671-C9AA-004E-50EC-B4832848AB9B}"/>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4C668768-F614-3482-656B-BB7DD44CD86F}"/>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9385A978-E2FF-3BD9-4E26-F2B472DD499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39" name="Graphic 38">
            <a:extLst>
              <a:ext uri="{FF2B5EF4-FFF2-40B4-BE49-F238E27FC236}">
                <a16:creationId xmlns:a16="http://schemas.microsoft.com/office/drawing/2014/main" id="{4BFB0DEE-E4CB-CFCF-FB31-1970034F7C1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40" name="Straight Connector 39">
            <a:extLst>
              <a:ext uri="{FF2B5EF4-FFF2-40B4-BE49-F238E27FC236}">
                <a16:creationId xmlns:a16="http://schemas.microsoft.com/office/drawing/2014/main" id="{2D5E4715-8200-6B5B-96AE-ED847270B495}"/>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279905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Pitch deck title</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604628143"/>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Pitch deck title</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5CEABB6-07DC-46E8-9B57-56EC44A396E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49905168"/>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Pitch deck title</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141413967"/>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Pitch deck title</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CEABB6-07DC-46E8-9B57-56EC44A396E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97809160"/>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Pitch deck title</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624826658"/>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Pitch deck title</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082980429"/>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Pitch deck title</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842510103"/>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roble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4"/>
            <a:ext cx="6339840" cy="1325880"/>
          </a:xfrm>
        </p:spPr>
        <p:txBody>
          <a:bodyPr anchor="t" anchorCtr="0"/>
          <a:lstStyle>
            <a:lvl1pPr>
              <a:defRPr cap="all" baseline="0">
                <a:solidFill>
                  <a:schemeClr val="accent1"/>
                </a:solidFill>
              </a:defRPr>
            </a:lvl1pPr>
          </a:lstStyle>
          <a:p>
            <a:r>
              <a:rPr lang="en-US" dirty="0"/>
              <a:t>CLICK TO ADD TITLE</a:t>
            </a:r>
          </a:p>
        </p:txBody>
      </p:sp>
      <p:grpSp>
        <p:nvGrpSpPr>
          <p:cNvPr id="3" name="Group 2">
            <a:extLst>
              <a:ext uri="{FF2B5EF4-FFF2-40B4-BE49-F238E27FC236}">
                <a16:creationId xmlns:a16="http://schemas.microsoft.com/office/drawing/2014/main" id="{AA46EB74-3A91-4DAA-ACF3-FF090B2F7C96}"/>
              </a:ext>
              <a:ext uri="{C183D7F6-B498-43B3-948B-1728B52AA6E4}">
                <adec:decorative xmlns:adec="http://schemas.microsoft.com/office/drawing/2017/decorative" val="1"/>
              </a:ext>
            </a:extLst>
          </p:cNvPr>
          <p:cNvGrpSpPr/>
          <p:nvPr userDrawn="1"/>
        </p:nvGrpSpPr>
        <p:grpSpPr>
          <a:xfrm>
            <a:off x="-193623" y="-983359"/>
            <a:ext cx="5242592" cy="7843456"/>
            <a:chOff x="-193623" y="-983359"/>
            <a:chExt cx="5242592" cy="7843456"/>
          </a:xfrm>
        </p:grpSpPr>
        <p:pic>
          <p:nvPicPr>
            <p:cNvPr id="26" name="Graphic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1569916"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41725"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1574706"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1580257"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45529"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3019001"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1159403"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2960473"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3" name="Freeform: Shape 132">
              <a:extLst>
                <a:ext uri="{FF2B5EF4-FFF2-40B4-BE49-F238E27FC236}">
                  <a16:creationId xmlns:a16="http://schemas.microsoft.com/office/drawing/2014/main" id="{3591DEB5-C98C-4EF8-AA57-B8F45C484FF4}"/>
                </a:ext>
                <a:ext uri="{C183D7F6-B498-43B3-948B-1728B52AA6E4}">
                  <adec:decorative xmlns:adec="http://schemas.microsoft.com/office/drawing/2017/decorative" val="1"/>
                </a:ext>
              </a:extLst>
            </p:cNvPr>
            <p:cNvSpPr/>
            <p:nvPr userDrawn="1"/>
          </p:nvSpPr>
          <p:spPr>
            <a:xfrm>
              <a:off x="-7601" y="2930958"/>
              <a:ext cx="1128311" cy="2870805"/>
            </a:xfrm>
            <a:custGeom>
              <a:avLst/>
              <a:gdLst>
                <a:gd name="connsiteX0" fmla="*/ 1128311 w 1128311"/>
                <a:gd name="connsiteY0" fmla="*/ 0 h 2870805"/>
                <a:gd name="connsiteX1" fmla="*/ 1123909 w 1128311"/>
                <a:gd name="connsiteY1" fmla="*/ 2870805 h 2870805"/>
                <a:gd name="connsiteX2" fmla="*/ 0 w 1128311"/>
                <a:gd name="connsiteY2" fmla="*/ 1743443 h 2870805"/>
                <a:gd name="connsiteX3" fmla="*/ 0 w 1128311"/>
                <a:gd name="connsiteY3" fmla="*/ 1124856 h 2870805"/>
                <a:gd name="connsiteX4" fmla="*/ 1128311 w 1128311"/>
                <a:gd name="connsiteY4" fmla="*/ 0 h 2870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8311" h="2870805">
                  <a:moveTo>
                    <a:pt x="1128311" y="0"/>
                  </a:moveTo>
                  <a:lnTo>
                    <a:pt x="1123909" y="2870805"/>
                  </a:lnTo>
                  <a:lnTo>
                    <a:pt x="0" y="1743443"/>
                  </a:lnTo>
                  <a:lnTo>
                    <a:pt x="0" y="1124856"/>
                  </a:lnTo>
                  <a:lnTo>
                    <a:pt x="112831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5" name="Freeform: Shape 154">
              <a:extLst>
                <a:ext uri="{FF2B5EF4-FFF2-40B4-BE49-F238E27FC236}">
                  <a16:creationId xmlns:a16="http://schemas.microsoft.com/office/drawing/2014/main" id="{6FFCF0CF-3167-4E3E-BD4A-236ACC247EC0}"/>
                </a:ext>
                <a:ext uri="{C183D7F6-B498-43B3-948B-1728B52AA6E4}">
                  <adec:decorative xmlns:adec="http://schemas.microsoft.com/office/drawing/2017/decorative" val="1"/>
                </a:ext>
              </a:extLst>
            </p:cNvPr>
            <p:cNvSpPr/>
            <p:nvPr/>
          </p:nvSpPr>
          <p:spPr>
            <a:xfrm rot="13500280">
              <a:off x="126341" y="458327"/>
              <a:ext cx="2024298" cy="2024298"/>
            </a:xfrm>
            <a:custGeom>
              <a:avLst/>
              <a:gdLst>
                <a:gd name="connsiteX0" fmla="*/ 2024298 w 2024298"/>
                <a:gd name="connsiteY0" fmla="*/ 2024298 h 2024298"/>
                <a:gd name="connsiteX1" fmla="*/ 0 w 2024298"/>
                <a:gd name="connsiteY1" fmla="*/ 0 h 2024298"/>
                <a:gd name="connsiteX2" fmla="*/ 40826 w 2024298"/>
                <a:gd name="connsiteY2" fmla="*/ 0 h 2024298"/>
                <a:gd name="connsiteX3" fmla="*/ 2024298 w 2024298"/>
                <a:gd name="connsiteY3" fmla="*/ 1983472 h 2024298"/>
                <a:gd name="connsiteX4" fmla="*/ 2024298 w 2024298"/>
                <a:gd name="connsiteY4" fmla="*/ 2024298 h 2024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4298" h="2024298">
                  <a:moveTo>
                    <a:pt x="2024298" y="2024298"/>
                  </a:moveTo>
                  <a:lnTo>
                    <a:pt x="0" y="0"/>
                  </a:lnTo>
                  <a:lnTo>
                    <a:pt x="40826" y="0"/>
                  </a:lnTo>
                  <a:lnTo>
                    <a:pt x="2024298" y="1983472"/>
                  </a:lnTo>
                  <a:lnTo>
                    <a:pt x="2024298" y="2024298"/>
                  </a:lnTo>
                  <a:close/>
                </a:path>
              </a:pathLst>
            </a:custGeom>
            <a:solidFill>
              <a:schemeClr val="tx2"/>
            </a:solidFill>
            <a:ln w="11334"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AB47A61A-6E4C-49A5-A2E8-2410A107CC2A}"/>
                </a:ext>
                <a:ext uri="{C183D7F6-B498-43B3-948B-1728B52AA6E4}">
                  <adec:decorative xmlns:adec="http://schemas.microsoft.com/office/drawing/2017/decorative" val="1"/>
                </a:ext>
              </a:extLst>
            </p:cNvPr>
            <p:cNvSpPr/>
            <p:nvPr/>
          </p:nvSpPr>
          <p:spPr>
            <a:xfrm rot="13500280">
              <a:off x="108491" y="501416"/>
              <a:ext cx="1938109" cy="1938109"/>
            </a:xfrm>
            <a:custGeom>
              <a:avLst/>
              <a:gdLst>
                <a:gd name="connsiteX0" fmla="*/ 1938109 w 1938109"/>
                <a:gd name="connsiteY0" fmla="*/ 1938109 h 1938109"/>
                <a:gd name="connsiteX1" fmla="*/ 0 w 1938109"/>
                <a:gd name="connsiteY1" fmla="*/ 0 h 1938109"/>
                <a:gd name="connsiteX2" fmla="*/ 40826 w 1938109"/>
                <a:gd name="connsiteY2" fmla="*/ 0 h 1938109"/>
                <a:gd name="connsiteX3" fmla="*/ 1938109 w 1938109"/>
                <a:gd name="connsiteY3" fmla="*/ 1897283 h 1938109"/>
                <a:gd name="connsiteX4" fmla="*/ 1938109 w 1938109"/>
                <a:gd name="connsiteY4" fmla="*/ 1938109 h 1938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38109" h="1938109">
                  <a:moveTo>
                    <a:pt x="1938109" y="1938109"/>
                  </a:moveTo>
                  <a:lnTo>
                    <a:pt x="0" y="0"/>
                  </a:lnTo>
                  <a:lnTo>
                    <a:pt x="40826" y="0"/>
                  </a:lnTo>
                  <a:lnTo>
                    <a:pt x="1938109" y="1897283"/>
                  </a:lnTo>
                  <a:lnTo>
                    <a:pt x="1938109" y="1938109"/>
                  </a:lnTo>
                  <a:close/>
                </a:path>
              </a:pathLst>
            </a:custGeom>
            <a:solidFill>
              <a:schemeClr val="tx2"/>
            </a:solidFill>
            <a:ln w="11334"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FC8CDBA7-BF04-4719-8D66-513A71ECCAFF}"/>
                </a:ext>
                <a:ext uri="{C183D7F6-B498-43B3-948B-1728B52AA6E4}">
                  <adec:decorative xmlns:adec="http://schemas.microsoft.com/office/drawing/2017/decorative" val="1"/>
                </a:ext>
              </a:extLst>
            </p:cNvPr>
            <p:cNvSpPr/>
            <p:nvPr/>
          </p:nvSpPr>
          <p:spPr>
            <a:xfrm rot="13500280">
              <a:off x="90475" y="544906"/>
              <a:ext cx="1853055" cy="1851921"/>
            </a:xfrm>
            <a:custGeom>
              <a:avLst/>
              <a:gdLst>
                <a:gd name="connsiteX0" fmla="*/ 1851921 w 1853055"/>
                <a:gd name="connsiteY0" fmla="*/ 1851921 h 1851921"/>
                <a:gd name="connsiteX1" fmla="*/ 0 w 1853055"/>
                <a:gd name="connsiteY1" fmla="*/ 0 h 1851921"/>
                <a:gd name="connsiteX2" fmla="*/ 40826 w 1853055"/>
                <a:gd name="connsiteY2" fmla="*/ 0 h 1851921"/>
                <a:gd name="connsiteX3" fmla="*/ 1853055 w 1853055"/>
                <a:gd name="connsiteY3" fmla="*/ 1811094 h 1851921"/>
                <a:gd name="connsiteX4" fmla="*/ 1851920 w 1853055"/>
                <a:gd name="connsiteY4" fmla="*/ 1811094 h 1851921"/>
                <a:gd name="connsiteX5" fmla="*/ 1851921 w 1853055"/>
                <a:gd name="connsiteY5" fmla="*/ 1851921 h 1851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3055" h="1851921">
                  <a:moveTo>
                    <a:pt x="1851921" y="1851921"/>
                  </a:moveTo>
                  <a:lnTo>
                    <a:pt x="0" y="0"/>
                  </a:lnTo>
                  <a:lnTo>
                    <a:pt x="40826" y="0"/>
                  </a:lnTo>
                  <a:lnTo>
                    <a:pt x="1853055" y="1811094"/>
                  </a:lnTo>
                  <a:lnTo>
                    <a:pt x="1851920" y="1811094"/>
                  </a:lnTo>
                  <a:lnTo>
                    <a:pt x="1851921" y="1851921"/>
                  </a:lnTo>
                  <a:close/>
                </a:path>
              </a:pathLst>
            </a:custGeom>
            <a:solidFill>
              <a:schemeClr val="tx2"/>
            </a:solidFill>
            <a:ln w="11334"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9CDC826-71AB-4245-AC5F-8DC9DB2BBCE0}"/>
                </a:ext>
                <a:ext uri="{C183D7F6-B498-43B3-948B-1728B52AA6E4}">
                  <adec:decorative xmlns:adec="http://schemas.microsoft.com/office/drawing/2017/decorative" val="1"/>
                </a:ext>
              </a:extLst>
            </p:cNvPr>
            <p:cNvSpPr/>
            <p:nvPr/>
          </p:nvSpPr>
          <p:spPr>
            <a:xfrm rot="13500280">
              <a:off x="72624" y="587994"/>
              <a:ext cx="1766866" cy="1765732"/>
            </a:xfrm>
            <a:custGeom>
              <a:avLst/>
              <a:gdLst>
                <a:gd name="connsiteX0" fmla="*/ 1765732 w 1766866"/>
                <a:gd name="connsiteY0" fmla="*/ 1765732 h 1765732"/>
                <a:gd name="connsiteX1" fmla="*/ 0 w 1766866"/>
                <a:gd name="connsiteY1" fmla="*/ 0 h 1765732"/>
                <a:gd name="connsiteX2" fmla="*/ 40826 w 1766866"/>
                <a:gd name="connsiteY2" fmla="*/ 0 h 1765732"/>
                <a:gd name="connsiteX3" fmla="*/ 1766866 w 1766866"/>
                <a:gd name="connsiteY3" fmla="*/ 1724906 h 1765732"/>
                <a:gd name="connsiteX4" fmla="*/ 1765731 w 1766866"/>
                <a:gd name="connsiteY4" fmla="*/ 1724906 h 1765732"/>
                <a:gd name="connsiteX5" fmla="*/ 1765732 w 1766866"/>
                <a:gd name="connsiteY5" fmla="*/ 1765732 h 176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6866" h="1765732">
                  <a:moveTo>
                    <a:pt x="1765732" y="1765732"/>
                  </a:moveTo>
                  <a:lnTo>
                    <a:pt x="0" y="0"/>
                  </a:lnTo>
                  <a:lnTo>
                    <a:pt x="40826" y="0"/>
                  </a:lnTo>
                  <a:lnTo>
                    <a:pt x="1766866" y="1724906"/>
                  </a:lnTo>
                  <a:lnTo>
                    <a:pt x="1765731" y="1724906"/>
                  </a:lnTo>
                  <a:lnTo>
                    <a:pt x="1765732" y="1765732"/>
                  </a:lnTo>
                  <a:close/>
                </a:path>
              </a:pathLst>
            </a:custGeom>
            <a:solidFill>
              <a:schemeClr val="tx2"/>
            </a:solidFill>
            <a:ln w="11334"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4DE1670F-43B8-4EA8-878C-AC3FF1921E21}"/>
                </a:ext>
                <a:ext uri="{C183D7F6-B498-43B3-948B-1728B52AA6E4}">
                  <adec:decorative xmlns:adec="http://schemas.microsoft.com/office/drawing/2017/decorative" val="1"/>
                </a:ext>
              </a:extLst>
            </p:cNvPr>
            <p:cNvSpPr/>
            <p:nvPr/>
          </p:nvSpPr>
          <p:spPr>
            <a:xfrm rot="13500280">
              <a:off x="55175" y="630117"/>
              <a:ext cx="1680678" cy="1680677"/>
            </a:xfrm>
            <a:custGeom>
              <a:avLst/>
              <a:gdLst>
                <a:gd name="connsiteX0" fmla="*/ 1680678 w 1680678"/>
                <a:gd name="connsiteY0" fmla="*/ 1680677 h 1680677"/>
                <a:gd name="connsiteX1" fmla="*/ 0 w 1680678"/>
                <a:gd name="connsiteY1" fmla="*/ 0 h 1680677"/>
                <a:gd name="connsiteX2" fmla="*/ 40826 w 1680678"/>
                <a:gd name="connsiteY2" fmla="*/ 0 h 1680677"/>
                <a:gd name="connsiteX3" fmla="*/ 1680678 w 1680678"/>
                <a:gd name="connsiteY3" fmla="*/ 1639851 h 1680677"/>
                <a:gd name="connsiteX4" fmla="*/ 1680678 w 1680678"/>
                <a:gd name="connsiteY4" fmla="*/ 1680677 h 1680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80678" h="1680677">
                  <a:moveTo>
                    <a:pt x="1680678" y="1680677"/>
                  </a:moveTo>
                  <a:lnTo>
                    <a:pt x="0" y="0"/>
                  </a:lnTo>
                  <a:lnTo>
                    <a:pt x="40826" y="0"/>
                  </a:lnTo>
                  <a:lnTo>
                    <a:pt x="1680678" y="1639851"/>
                  </a:lnTo>
                  <a:lnTo>
                    <a:pt x="1680678" y="1680677"/>
                  </a:lnTo>
                  <a:close/>
                </a:path>
              </a:pathLst>
            </a:custGeom>
            <a:solidFill>
              <a:schemeClr val="tx2"/>
            </a:solidFill>
            <a:ln w="11334"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4AE780ED-EF51-4AD7-A73F-01E563D0E8BC}"/>
                </a:ext>
                <a:ext uri="{C183D7F6-B498-43B3-948B-1728B52AA6E4}">
                  <adec:decorative xmlns:adec="http://schemas.microsoft.com/office/drawing/2017/decorative" val="1"/>
                </a:ext>
              </a:extLst>
            </p:cNvPr>
            <p:cNvSpPr/>
            <p:nvPr/>
          </p:nvSpPr>
          <p:spPr>
            <a:xfrm rot="13500280">
              <a:off x="37325" y="673206"/>
              <a:ext cx="1594489" cy="1594489"/>
            </a:xfrm>
            <a:custGeom>
              <a:avLst/>
              <a:gdLst>
                <a:gd name="connsiteX0" fmla="*/ 1594489 w 1594489"/>
                <a:gd name="connsiteY0" fmla="*/ 1594489 h 1594489"/>
                <a:gd name="connsiteX1" fmla="*/ 0 w 1594489"/>
                <a:gd name="connsiteY1" fmla="*/ 0 h 1594489"/>
                <a:gd name="connsiteX2" fmla="*/ 40826 w 1594489"/>
                <a:gd name="connsiteY2" fmla="*/ 0 h 1594489"/>
                <a:gd name="connsiteX3" fmla="*/ 1594489 w 1594489"/>
                <a:gd name="connsiteY3" fmla="*/ 1553663 h 1594489"/>
                <a:gd name="connsiteX4" fmla="*/ 1594489 w 1594489"/>
                <a:gd name="connsiteY4" fmla="*/ 1594489 h 15944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4489" h="1594489">
                  <a:moveTo>
                    <a:pt x="1594489" y="1594489"/>
                  </a:moveTo>
                  <a:lnTo>
                    <a:pt x="0" y="0"/>
                  </a:lnTo>
                  <a:lnTo>
                    <a:pt x="40826" y="0"/>
                  </a:lnTo>
                  <a:lnTo>
                    <a:pt x="1594489" y="1553663"/>
                  </a:lnTo>
                  <a:lnTo>
                    <a:pt x="1594489" y="1594489"/>
                  </a:lnTo>
                  <a:close/>
                </a:path>
              </a:pathLst>
            </a:custGeom>
            <a:solidFill>
              <a:schemeClr val="tx2"/>
            </a:solidFill>
            <a:ln w="11334"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BE269AE3-65CE-4B86-B8B1-413783695039}"/>
                </a:ext>
                <a:ext uri="{C183D7F6-B498-43B3-948B-1728B52AA6E4}">
                  <adec:decorative xmlns:adec="http://schemas.microsoft.com/office/drawing/2017/decorative" val="1"/>
                </a:ext>
              </a:extLst>
            </p:cNvPr>
            <p:cNvSpPr/>
            <p:nvPr/>
          </p:nvSpPr>
          <p:spPr>
            <a:xfrm rot="13500280">
              <a:off x="19309" y="716696"/>
              <a:ext cx="1509435" cy="1508300"/>
            </a:xfrm>
            <a:custGeom>
              <a:avLst/>
              <a:gdLst>
                <a:gd name="connsiteX0" fmla="*/ 1508301 w 1509435"/>
                <a:gd name="connsiteY0" fmla="*/ 1508300 h 1508300"/>
                <a:gd name="connsiteX1" fmla="*/ 0 w 1509435"/>
                <a:gd name="connsiteY1" fmla="*/ 0 h 1508300"/>
                <a:gd name="connsiteX2" fmla="*/ 40826 w 1509435"/>
                <a:gd name="connsiteY2" fmla="*/ 0 h 1508300"/>
                <a:gd name="connsiteX3" fmla="*/ 1509435 w 1509435"/>
                <a:gd name="connsiteY3" fmla="*/ 1467474 h 1508300"/>
                <a:gd name="connsiteX4" fmla="*/ 1508301 w 1509435"/>
                <a:gd name="connsiteY4" fmla="*/ 1467474 h 1508300"/>
                <a:gd name="connsiteX5" fmla="*/ 1508301 w 1509435"/>
                <a:gd name="connsiteY5" fmla="*/ 1508300 h 1508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9435" h="1508300">
                  <a:moveTo>
                    <a:pt x="1508301" y="1508300"/>
                  </a:moveTo>
                  <a:lnTo>
                    <a:pt x="0" y="0"/>
                  </a:lnTo>
                  <a:lnTo>
                    <a:pt x="40826" y="0"/>
                  </a:lnTo>
                  <a:lnTo>
                    <a:pt x="1509435" y="1467474"/>
                  </a:lnTo>
                  <a:lnTo>
                    <a:pt x="1508301" y="1467474"/>
                  </a:lnTo>
                  <a:lnTo>
                    <a:pt x="1508301" y="1508300"/>
                  </a:lnTo>
                  <a:close/>
                </a:path>
              </a:pathLst>
            </a:custGeom>
            <a:solidFill>
              <a:schemeClr val="tx2"/>
            </a:solidFill>
            <a:ln w="11334"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C35E0649-74BB-4271-BE7D-1F2ED094753E}"/>
                </a:ext>
                <a:ext uri="{C183D7F6-B498-43B3-948B-1728B52AA6E4}">
                  <adec:decorative xmlns:adec="http://schemas.microsoft.com/office/drawing/2017/decorative" val="1"/>
                </a:ext>
              </a:extLst>
            </p:cNvPr>
            <p:cNvSpPr/>
            <p:nvPr/>
          </p:nvSpPr>
          <p:spPr>
            <a:xfrm rot="13500280">
              <a:off x="1859" y="758817"/>
              <a:ext cx="1423246" cy="1423247"/>
            </a:xfrm>
            <a:custGeom>
              <a:avLst/>
              <a:gdLst>
                <a:gd name="connsiteX0" fmla="*/ 1423246 w 1423246"/>
                <a:gd name="connsiteY0" fmla="*/ 1423247 h 1423247"/>
                <a:gd name="connsiteX1" fmla="*/ 0 w 1423246"/>
                <a:gd name="connsiteY1" fmla="*/ 0 h 1423247"/>
                <a:gd name="connsiteX2" fmla="*/ 40825 w 1423246"/>
                <a:gd name="connsiteY2" fmla="*/ 0 h 1423247"/>
                <a:gd name="connsiteX3" fmla="*/ 1423246 w 1423246"/>
                <a:gd name="connsiteY3" fmla="*/ 1382420 h 1423247"/>
                <a:gd name="connsiteX4" fmla="*/ 1423246 w 1423246"/>
                <a:gd name="connsiteY4" fmla="*/ 1423247 h 14232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3246" h="1423247">
                  <a:moveTo>
                    <a:pt x="1423246" y="1423247"/>
                  </a:moveTo>
                  <a:lnTo>
                    <a:pt x="0" y="0"/>
                  </a:lnTo>
                  <a:lnTo>
                    <a:pt x="40825" y="0"/>
                  </a:lnTo>
                  <a:lnTo>
                    <a:pt x="1423246" y="1382420"/>
                  </a:lnTo>
                  <a:lnTo>
                    <a:pt x="1423246" y="1423247"/>
                  </a:lnTo>
                  <a:close/>
                </a:path>
              </a:pathLst>
            </a:custGeom>
            <a:solidFill>
              <a:schemeClr val="tx2"/>
            </a:solidFill>
            <a:ln w="11334"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6C2D71F3-0A7A-4745-A34F-CE00E95F927C}"/>
                </a:ext>
                <a:ext uri="{C183D7F6-B498-43B3-948B-1728B52AA6E4}">
                  <adec:decorative xmlns:adec="http://schemas.microsoft.com/office/drawing/2017/decorative" val="1"/>
                </a:ext>
              </a:extLst>
            </p:cNvPr>
            <p:cNvSpPr/>
            <p:nvPr/>
          </p:nvSpPr>
          <p:spPr>
            <a:xfrm rot="13500280">
              <a:off x="-15991" y="801908"/>
              <a:ext cx="1337057" cy="1337057"/>
            </a:xfrm>
            <a:custGeom>
              <a:avLst/>
              <a:gdLst>
                <a:gd name="connsiteX0" fmla="*/ 1337057 w 1337057"/>
                <a:gd name="connsiteY0" fmla="*/ 1337057 h 1337057"/>
                <a:gd name="connsiteX1" fmla="*/ 0 w 1337057"/>
                <a:gd name="connsiteY1" fmla="*/ 0 h 1337057"/>
                <a:gd name="connsiteX2" fmla="*/ 40826 w 1337057"/>
                <a:gd name="connsiteY2" fmla="*/ 0 h 1337057"/>
                <a:gd name="connsiteX3" fmla="*/ 1337057 w 1337057"/>
                <a:gd name="connsiteY3" fmla="*/ 1296231 h 1337057"/>
                <a:gd name="connsiteX4" fmla="*/ 1337057 w 1337057"/>
                <a:gd name="connsiteY4" fmla="*/ 1337057 h 1337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057" h="1337057">
                  <a:moveTo>
                    <a:pt x="1337057" y="1337057"/>
                  </a:moveTo>
                  <a:lnTo>
                    <a:pt x="0" y="0"/>
                  </a:lnTo>
                  <a:lnTo>
                    <a:pt x="40826" y="0"/>
                  </a:lnTo>
                  <a:lnTo>
                    <a:pt x="1337057" y="1296231"/>
                  </a:lnTo>
                  <a:lnTo>
                    <a:pt x="1337057" y="1337057"/>
                  </a:lnTo>
                  <a:close/>
                </a:path>
              </a:pathLst>
            </a:custGeom>
            <a:solidFill>
              <a:schemeClr val="tx2"/>
            </a:solidFill>
            <a:ln w="11334"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51BF2AB6-6873-4ED8-98DB-4A9398AF7324}"/>
                </a:ext>
                <a:ext uri="{C183D7F6-B498-43B3-948B-1728B52AA6E4}">
                  <adec:decorative xmlns:adec="http://schemas.microsoft.com/office/drawing/2017/decorative" val="1"/>
                </a:ext>
              </a:extLst>
            </p:cNvPr>
            <p:cNvSpPr/>
            <p:nvPr/>
          </p:nvSpPr>
          <p:spPr>
            <a:xfrm rot="13500280">
              <a:off x="-33841" y="844997"/>
              <a:ext cx="1250869" cy="1250869"/>
            </a:xfrm>
            <a:custGeom>
              <a:avLst/>
              <a:gdLst>
                <a:gd name="connsiteX0" fmla="*/ 1250869 w 1250869"/>
                <a:gd name="connsiteY0" fmla="*/ 1250869 h 1250869"/>
                <a:gd name="connsiteX1" fmla="*/ 0 w 1250869"/>
                <a:gd name="connsiteY1" fmla="*/ 0 h 1250869"/>
                <a:gd name="connsiteX2" fmla="*/ 40825 w 1250869"/>
                <a:gd name="connsiteY2" fmla="*/ 0 h 1250869"/>
                <a:gd name="connsiteX3" fmla="*/ 1250869 w 1250869"/>
                <a:gd name="connsiteY3" fmla="*/ 1210042 h 1250869"/>
                <a:gd name="connsiteX4" fmla="*/ 1250869 w 1250869"/>
                <a:gd name="connsiteY4" fmla="*/ 1250869 h 1250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0869" h="1250869">
                  <a:moveTo>
                    <a:pt x="1250869" y="1250869"/>
                  </a:moveTo>
                  <a:lnTo>
                    <a:pt x="0" y="0"/>
                  </a:lnTo>
                  <a:lnTo>
                    <a:pt x="40825" y="0"/>
                  </a:lnTo>
                  <a:lnTo>
                    <a:pt x="1250869" y="1210042"/>
                  </a:lnTo>
                  <a:lnTo>
                    <a:pt x="1250869" y="1250869"/>
                  </a:lnTo>
                  <a:close/>
                </a:path>
              </a:pathLst>
            </a:custGeom>
            <a:solidFill>
              <a:schemeClr val="tx2"/>
            </a:solidFill>
            <a:ln w="11334"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38BEE1DC-3180-496F-B9F2-0541143A9C65}"/>
                </a:ext>
                <a:ext uri="{C183D7F6-B498-43B3-948B-1728B52AA6E4}">
                  <adec:decorative xmlns:adec="http://schemas.microsoft.com/office/drawing/2017/decorative" val="1"/>
                </a:ext>
              </a:extLst>
            </p:cNvPr>
            <p:cNvSpPr/>
            <p:nvPr/>
          </p:nvSpPr>
          <p:spPr>
            <a:xfrm rot="13500280">
              <a:off x="-51857" y="888486"/>
              <a:ext cx="1165814" cy="1164680"/>
            </a:xfrm>
            <a:custGeom>
              <a:avLst/>
              <a:gdLst>
                <a:gd name="connsiteX0" fmla="*/ 1164680 w 1165814"/>
                <a:gd name="connsiteY0" fmla="*/ 1164680 h 1164680"/>
                <a:gd name="connsiteX1" fmla="*/ 0 w 1165814"/>
                <a:gd name="connsiteY1" fmla="*/ 1 h 1164680"/>
                <a:gd name="connsiteX2" fmla="*/ 40825 w 1165814"/>
                <a:gd name="connsiteY2" fmla="*/ 0 h 1164680"/>
                <a:gd name="connsiteX3" fmla="*/ 1165814 w 1165814"/>
                <a:gd name="connsiteY3" fmla="*/ 1123854 h 1164680"/>
                <a:gd name="connsiteX4" fmla="*/ 1164680 w 1165814"/>
                <a:gd name="connsiteY4" fmla="*/ 1123854 h 1164680"/>
                <a:gd name="connsiteX5" fmla="*/ 1164680 w 1165814"/>
                <a:gd name="connsiteY5" fmla="*/ 1164680 h 1164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5814" h="1164680">
                  <a:moveTo>
                    <a:pt x="1164680" y="1164680"/>
                  </a:moveTo>
                  <a:lnTo>
                    <a:pt x="0" y="1"/>
                  </a:lnTo>
                  <a:lnTo>
                    <a:pt x="40825" y="0"/>
                  </a:lnTo>
                  <a:lnTo>
                    <a:pt x="1165814" y="1123854"/>
                  </a:lnTo>
                  <a:lnTo>
                    <a:pt x="1164680" y="1123854"/>
                  </a:lnTo>
                  <a:lnTo>
                    <a:pt x="1164680" y="1164680"/>
                  </a:lnTo>
                  <a:close/>
                </a:path>
              </a:pathLst>
            </a:custGeom>
            <a:solidFill>
              <a:schemeClr val="tx2"/>
            </a:solidFill>
            <a:ln w="11334"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D39D863D-C379-4E72-B276-53F62D7E2B98}"/>
                </a:ext>
                <a:ext uri="{C183D7F6-B498-43B3-948B-1728B52AA6E4}">
                  <adec:decorative xmlns:adec="http://schemas.microsoft.com/office/drawing/2017/decorative" val="1"/>
                </a:ext>
              </a:extLst>
            </p:cNvPr>
            <p:cNvSpPr/>
            <p:nvPr/>
          </p:nvSpPr>
          <p:spPr>
            <a:xfrm rot="13500280">
              <a:off x="-69307" y="930608"/>
              <a:ext cx="1079626" cy="1079626"/>
            </a:xfrm>
            <a:custGeom>
              <a:avLst/>
              <a:gdLst>
                <a:gd name="connsiteX0" fmla="*/ 1079626 w 1079626"/>
                <a:gd name="connsiteY0" fmla="*/ 1079626 h 1079626"/>
                <a:gd name="connsiteX1" fmla="*/ 0 w 1079626"/>
                <a:gd name="connsiteY1" fmla="*/ 1 h 1079626"/>
                <a:gd name="connsiteX2" fmla="*/ 40826 w 1079626"/>
                <a:gd name="connsiteY2" fmla="*/ 0 h 1079626"/>
                <a:gd name="connsiteX3" fmla="*/ 1079626 w 1079626"/>
                <a:gd name="connsiteY3" fmla="*/ 1038800 h 1079626"/>
                <a:gd name="connsiteX4" fmla="*/ 1079626 w 1079626"/>
                <a:gd name="connsiteY4" fmla="*/ 1079626 h 1079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626" h="1079626">
                  <a:moveTo>
                    <a:pt x="1079626" y="1079626"/>
                  </a:moveTo>
                  <a:lnTo>
                    <a:pt x="0" y="1"/>
                  </a:lnTo>
                  <a:lnTo>
                    <a:pt x="40826" y="0"/>
                  </a:lnTo>
                  <a:lnTo>
                    <a:pt x="1079626" y="1038800"/>
                  </a:lnTo>
                  <a:lnTo>
                    <a:pt x="1079626" y="1079626"/>
                  </a:lnTo>
                  <a:close/>
                </a:path>
              </a:pathLst>
            </a:custGeom>
            <a:solidFill>
              <a:schemeClr val="tx2"/>
            </a:solidFill>
            <a:ln w="11334"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9079BA6D-6450-46A6-9874-663ABFE497CE}"/>
                </a:ext>
                <a:ext uri="{C183D7F6-B498-43B3-948B-1728B52AA6E4}">
                  <adec:decorative xmlns:adec="http://schemas.microsoft.com/office/drawing/2017/decorative" val="1"/>
                </a:ext>
              </a:extLst>
            </p:cNvPr>
            <p:cNvSpPr/>
            <p:nvPr/>
          </p:nvSpPr>
          <p:spPr>
            <a:xfrm rot="13500280">
              <a:off x="-87157" y="973697"/>
              <a:ext cx="993437" cy="993438"/>
            </a:xfrm>
            <a:custGeom>
              <a:avLst/>
              <a:gdLst>
                <a:gd name="connsiteX0" fmla="*/ 993437 w 993437"/>
                <a:gd name="connsiteY0" fmla="*/ 993438 h 993438"/>
                <a:gd name="connsiteX1" fmla="*/ 0 w 993437"/>
                <a:gd name="connsiteY1" fmla="*/ 0 h 993438"/>
                <a:gd name="connsiteX2" fmla="*/ 40825 w 993437"/>
                <a:gd name="connsiteY2" fmla="*/ 1 h 993438"/>
                <a:gd name="connsiteX3" fmla="*/ 993437 w 993437"/>
                <a:gd name="connsiteY3" fmla="*/ 952612 h 993438"/>
                <a:gd name="connsiteX4" fmla="*/ 993437 w 993437"/>
                <a:gd name="connsiteY4" fmla="*/ 993438 h 993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3437" h="993438">
                  <a:moveTo>
                    <a:pt x="993437" y="993438"/>
                  </a:moveTo>
                  <a:lnTo>
                    <a:pt x="0" y="0"/>
                  </a:lnTo>
                  <a:lnTo>
                    <a:pt x="40825" y="1"/>
                  </a:lnTo>
                  <a:lnTo>
                    <a:pt x="993437" y="952612"/>
                  </a:lnTo>
                  <a:lnTo>
                    <a:pt x="993437" y="993438"/>
                  </a:lnTo>
                  <a:close/>
                </a:path>
              </a:pathLst>
            </a:custGeom>
            <a:solidFill>
              <a:schemeClr val="tx2"/>
            </a:solidFill>
            <a:ln w="11334"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A4CFFBA8-B565-42FA-9C0D-4FC6525B06C1}"/>
                </a:ext>
                <a:ext uri="{C183D7F6-B498-43B3-948B-1728B52AA6E4}">
                  <adec:decorative xmlns:adec="http://schemas.microsoft.com/office/drawing/2017/decorative" val="1"/>
                </a:ext>
              </a:extLst>
            </p:cNvPr>
            <p:cNvSpPr/>
            <p:nvPr/>
          </p:nvSpPr>
          <p:spPr>
            <a:xfrm rot="13500280">
              <a:off x="-105173" y="1017188"/>
              <a:ext cx="908383" cy="907248"/>
            </a:xfrm>
            <a:custGeom>
              <a:avLst/>
              <a:gdLst>
                <a:gd name="connsiteX0" fmla="*/ 907249 w 908383"/>
                <a:gd name="connsiteY0" fmla="*/ 907248 h 907248"/>
                <a:gd name="connsiteX1" fmla="*/ 0 w 908383"/>
                <a:gd name="connsiteY1" fmla="*/ 0 h 907248"/>
                <a:gd name="connsiteX2" fmla="*/ 40827 w 908383"/>
                <a:gd name="connsiteY2" fmla="*/ 0 h 907248"/>
                <a:gd name="connsiteX3" fmla="*/ 908383 w 908383"/>
                <a:gd name="connsiteY3" fmla="*/ 866422 h 907248"/>
                <a:gd name="connsiteX4" fmla="*/ 907249 w 908383"/>
                <a:gd name="connsiteY4" fmla="*/ 866422 h 907248"/>
                <a:gd name="connsiteX5" fmla="*/ 907249 w 908383"/>
                <a:gd name="connsiteY5" fmla="*/ 907248 h 907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383" h="907248">
                  <a:moveTo>
                    <a:pt x="907249" y="907248"/>
                  </a:moveTo>
                  <a:lnTo>
                    <a:pt x="0" y="0"/>
                  </a:lnTo>
                  <a:lnTo>
                    <a:pt x="40827" y="0"/>
                  </a:lnTo>
                  <a:lnTo>
                    <a:pt x="908383" y="866422"/>
                  </a:lnTo>
                  <a:lnTo>
                    <a:pt x="907249" y="866422"/>
                  </a:lnTo>
                  <a:lnTo>
                    <a:pt x="907249" y="907248"/>
                  </a:lnTo>
                  <a:close/>
                </a:path>
              </a:pathLst>
            </a:custGeom>
            <a:solidFill>
              <a:schemeClr val="tx2"/>
            </a:solidFill>
            <a:ln w="11334"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8016DB4-3354-4E78-B07E-1D722297B864}"/>
                </a:ext>
                <a:ext uri="{C183D7F6-B498-43B3-948B-1728B52AA6E4}">
                  <adec:decorative xmlns:adec="http://schemas.microsoft.com/office/drawing/2017/decorative" val="1"/>
                </a:ext>
              </a:extLst>
            </p:cNvPr>
            <p:cNvSpPr/>
            <p:nvPr/>
          </p:nvSpPr>
          <p:spPr>
            <a:xfrm rot="13500280">
              <a:off x="-123024" y="1060277"/>
              <a:ext cx="822195" cy="821061"/>
            </a:xfrm>
            <a:custGeom>
              <a:avLst/>
              <a:gdLst>
                <a:gd name="connsiteX0" fmla="*/ 821060 w 822195"/>
                <a:gd name="connsiteY0" fmla="*/ 821061 h 821061"/>
                <a:gd name="connsiteX1" fmla="*/ 0 w 822195"/>
                <a:gd name="connsiteY1" fmla="*/ 0 h 821061"/>
                <a:gd name="connsiteX2" fmla="*/ 40826 w 822195"/>
                <a:gd name="connsiteY2" fmla="*/ 1 h 821061"/>
                <a:gd name="connsiteX3" fmla="*/ 822195 w 822195"/>
                <a:gd name="connsiteY3" fmla="*/ 780235 h 821061"/>
                <a:gd name="connsiteX4" fmla="*/ 821060 w 822195"/>
                <a:gd name="connsiteY4" fmla="*/ 780235 h 821061"/>
                <a:gd name="connsiteX5" fmla="*/ 821060 w 822195"/>
                <a:gd name="connsiteY5" fmla="*/ 821061 h 82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2195" h="821061">
                  <a:moveTo>
                    <a:pt x="821060" y="821061"/>
                  </a:moveTo>
                  <a:lnTo>
                    <a:pt x="0" y="0"/>
                  </a:lnTo>
                  <a:lnTo>
                    <a:pt x="40826" y="1"/>
                  </a:lnTo>
                  <a:lnTo>
                    <a:pt x="822195" y="780235"/>
                  </a:lnTo>
                  <a:lnTo>
                    <a:pt x="821060" y="780235"/>
                  </a:lnTo>
                  <a:lnTo>
                    <a:pt x="821060" y="821061"/>
                  </a:lnTo>
                  <a:close/>
                </a:path>
              </a:pathLst>
            </a:custGeom>
            <a:solidFill>
              <a:schemeClr val="tx2"/>
            </a:solidFill>
            <a:ln w="11334"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0CB1EA35-0D05-4F13-871D-0CAB5CECD44A}"/>
                </a:ext>
                <a:ext uri="{C183D7F6-B498-43B3-948B-1728B52AA6E4}">
                  <adec:decorative xmlns:adec="http://schemas.microsoft.com/office/drawing/2017/decorative" val="1"/>
                </a:ext>
              </a:extLst>
            </p:cNvPr>
            <p:cNvSpPr/>
            <p:nvPr/>
          </p:nvSpPr>
          <p:spPr>
            <a:xfrm rot="13500280">
              <a:off x="-140475" y="1102398"/>
              <a:ext cx="736006" cy="736005"/>
            </a:xfrm>
            <a:custGeom>
              <a:avLst/>
              <a:gdLst>
                <a:gd name="connsiteX0" fmla="*/ 736005 w 736006"/>
                <a:gd name="connsiteY0" fmla="*/ 736005 h 736005"/>
                <a:gd name="connsiteX1" fmla="*/ 0 w 736006"/>
                <a:gd name="connsiteY1" fmla="*/ 0 h 736005"/>
                <a:gd name="connsiteX2" fmla="*/ 40826 w 736006"/>
                <a:gd name="connsiteY2" fmla="*/ 0 h 736005"/>
                <a:gd name="connsiteX3" fmla="*/ 736006 w 736006"/>
                <a:gd name="connsiteY3" fmla="*/ 695179 h 736005"/>
                <a:gd name="connsiteX4" fmla="*/ 736005 w 736006"/>
                <a:gd name="connsiteY4" fmla="*/ 736005 h 7360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006" h="736005">
                  <a:moveTo>
                    <a:pt x="736005" y="736005"/>
                  </a:moveTo>
                  <a:lnTo>
                    <a:pt x="0" y="0"/>
                  </a:lnTo>
                  <a:lnTo>
                    <a:pt x="40826" y="0"/>
                  </a:lnTo>
                  <a:lnTo>
                    <a:pt x="736006" y="695179"/>
                  </a:lnTo>
                  <a:lnTo>
                    <a:pt x="736005" y="736005"/>
                  </a:lnTo>
                  <a:close/>
                </a:path>
              </a:pathLst>
            </a:custGeom>
            <a:solidFill>
              <a:schemeClr val="tx2"/>
            </a:solidFill>
            <a:ln w="11334"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17F84AF5-3C7F-4D42-92A9-CCA3CDB8EB55}"/>
                </a:ext>
                <a:ext uri="{C183D7F6-B498-43B3-948B-1728B52AA6E4}">
                  <adec:decorative xmlns:adec="http://schemas.microsoft.com/office/drawing/2017/decorative" val="1"/>
                </a:ext>
              </a:extLst>
            </p:cNvPr>
            <p:cNvSpPr/>
            <p:nvPr/>
          </p:nvSpPr>
          <p:spPr>
            <a:xfrm rot="13500280">
              <a:off x="-158323" y="1145488"/>
              <a:ext cx="649817" cy="649817"/>
            </a:xfrm>
            <a:custGeom>
              <a:avLst/>
              <a:gdLst>
                <a:gd name="connsiteX0" fmla="*/ 649817 w 649817"/>
                <a:gd name="connsiteY0" fmla="*/ 649817 h 649817"/>
                <a:gd name="connsiteX1" fmla="*/ 0 w 649817"/>
                <a:gd name="connsiteY1" fmla="*/ 0 h 649817"/>
                <a:gd name="connsiteX2" fmla="*/ 40826 w 649817"/>
                <a:gd name="connsiteY2" fmla="*/ 0 h 649817"/>
                <a:gd name="connsiteX3" fmla="*/ 649817 w 649817"/>
                <a:gd name="connsiteY3" fmla="*/ 608990 h 649817"/>
                <a:gd name="connsiteX4" fmla="*/ 649817 w 649817"/>
                <a:gd name="connsiteY4" fmla="*/ 649817 h 6498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9817" h="649817">
                  <a:moveTo>
                    <a:pt x="649817" y="649817"/>
                  </a:moveTo>
                  <a:lnTo>
                    <a:pt x="0" y="0"/>
                  </a:lnTo>
                  <a:lnTo>
                    <a:pt x="40826" y="0"/>
                  </a:lnTo>
                  <a:lnTo>
                    <a:pt x="649817" y="608990"/>
                  </a:lnTo>
                  <a:lnTo>
                    <a:pt x="649817" y="649817"/>
                  </a:lnTo>
                  <a:close/>
                </a:path>
              </a:pathLst>
            </a:custGeom>
            <a:solidFill>
              <a:schemeClr val="tx2"/>
            </a:solidFill>
            <a:ln w="11334"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FA8E90CE-90F4-42ED-AAAF-0F139BE4E3D5}"/>
                </a:ext>
                <a:ext uri="{C183D7F6-B498-43B3-948B-1728B52AA6E4}">
                  <adec:decorative xmlns:adec="http://schemas.microsoft.com/office/drawing/2017/decorative" val="1"/>
                </a:ext>
              </a:extLst>
            </p:cNvPr>
            <p:cNvSpPr/>
            <p:nvPr/>
          </p:nvSpPr>
          <p:spPr>
            <a:xfrm rot="13500280">
              <a:off x="-176338" y="1188978"/>
              <a:ext cx="564761" cy="563628"/>
            </a:xfrm>
            <a:custGeom>
              <a:avLst/>
              <a:gdLst>
                <a:gd name="connsiteX0" fmla="*/ 563628 w 564761"/>
                <a:gd name="connsiteY0" fmla="*/ 563628 h 563628"/>
                <a:gd name="connsiteX1" fmla="*/ 0 w 564761"/>
                <a:gd name="connsiteY1" fmla="*/ 0 h 563628"/>
                <a:gd name="connsiteX2" fmla="*/ 40826 w 564761"/>
                <a:gd name="connsiteY2" fmla="*/ 0 h 563628"/>
                <a:gd name="connsiteX3" fmla="*/ 564761 w 564761"/>
                <a:gd name="connsiteY3" fmla="*/ 522802 h 563628"/>
                <a:gd name="connsiteX4" fmla="*/ 563629 w 564761"/>
                <a:gd name="connsiteY4" fmla="*/ 522802 h 563628"/>
                <a:gd name="connsiteX5" fmla="*/ 563628 w 564761"/>
                <a:gd name="connsiteY5" fmla="*/ 563628 h 563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4761" h="563628">
                  <a:moveTo>
                    <a:pt x="563628" y="563628"/>
                  </a:moveTo>
                  <a:lnTo>
                    <a:pt x="0" y="0"/>
                  </a:lnTo>
                  <a:lnTo>
                    <a:pt x="40826" y="0"/>
                  </a:lnTo>
                  <a:lnTo>
                    <a:pt x="564761" y="522802"/>
                  </a:lnTo>
                  <a:lnTo>
                    <a:pt x="563629" y="522802"/>
                  </a:lnTo>
                  <a:lnTo>
                    <a:pt x="563628" y="563628"/>
                  </a:lnTo>
                  <a:close/>
                </a:path>
              </a:pathLst>
            </a:custGeom>
            <a:solidFill>
              <a:schemeClr val="tx2"/>
            </a:solidFill>
            <a:ln w="11334"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7C1C105E-FE0D-4A36-AE5B-BBA110F6EE53}"/>
                </a:ext>
                <a:ext uri="{C183D7F6-B498-43B3-948B-1728B52AA6E4}">
                  <adec:decorative xmlns:adec="http://schemas.microsoft.com/office/drawing/2017/decorative" val="1"/>
                </a:ext>
              </a:extLst>
            </p:cNvPr>
            <p:cNvSpPr/>
            <p:nvPr userDrawn="1"/>
          </p:nvSpPr>
          <p:spPr>
            <a:xfrm rot="13500280">
              <a:off x="-194190" y="1232066"/>
              <a:ext cx="478574" cy="477440"/>
            </a:xfrm>
            <a:custGeom>
              <a:avLst/>
              <a:gdLst>
                <a:gd name="connsiteX0" fmla="*/ 478574 w 478574"/>
                <a:gd name="connsiteY0" fmla="*/ 477440 h 477440"/>
                <a:gd name="connsiteX1" fmla="*/ 0 w 478574"/>
                <a:gd name="connsiteY1" fmla="*/ 0 h 477440"/>
                <a:gd name="connsiteX2" fmla="*/ 40826 w 478574"/>
                <a:gd name="connsiteY2" fmla="*/ 0 h 477440"/>
                <a:gd name="connsiteX3" fmla="*/ 478573 w 478574"/>
                <a:gd name="connsiteY3" fmla="*/ 437747 h 477440"/>
                <a:gd name="connsiteX4" fmla="*/ 478574 w 478574"/>
                <a:gd name="connsiteY4" fmla="*/ 477440 h 4774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74" h="477440">
                  <a:moveTo>
                    <a:pt x="478574" y="477440"/>
                  </a:moveTo>
                  <a:lnTo>
                    <a:pt x="0" y="0"/>
                  </a:lnTo>
                  <a:lnTo>
                    <a:pt x="40826" y="0"/>
                  </a:lnTo>
                  <a:lnTo>
                    <a:pt x="478573" y="437747"/>
                  </a:lnTo>
                  <a:lnTo>
                    <a:pt x="478574" y="477440"/>
                  </a:lnTo>
                  <a:close/>
                </a:path>
              </a:pathLst>
            </a:custGeom>
            <a:solidFill>
              <a:schemeClr val="tx2"/>
            </a:solidFill>
            <a:ln w="11334"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2202360"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4" name="Freeform: Shape 183">
              <a:extLst>
                <a:ext uri="{FF2B5EF4-FFF2-40B4-BE49-F238E27FC236}">
                  <a16:creationId xmlns:a16="http://schemas.microsoft.com/office/drawing/2014/main" id="{AD282910-ECE9-4B26-9656-AD1D41D44AC8}"/>
                </a:ext>
                <a:ext uri="{C183D7F6-B498-43B3-948B-1728B52AA6E4}">
                  <adec:decorative xmlns:adec="http://schemas.microsoft.com/office/drawing/2017/decorative" val="1"/>
                </a:ext>
              </a:extLst>
            </p:cNvPr>
            <p:cNvSpPr/>
            <p:nvPr userDrawn="1"/>
          </p:nvSpPr>
          <p:spPr>
            <a:xfrm>
              <a:off x="1089323" y="5806086"/>
              <a:ext cx="30139" cy="1051915"/>
            </a:xfrm>
            <a:custGeom>
              <a:avLst/>
              <a:gdLst>
                <a:gd name="connsiteX0" fmla="*/ 28833 w 30139"/>
                <a:gd name="connsiteY0" fmla="*/ 0 h 1051915"/>
                <a:gd name="connsiteX1" fmla="*/ 30139 w 30139"/>
                <a:gd name="connsiteY1" fmla="*/ 1051915 h 1051915"/>
                <a:gd name="connsiteX2" fmla="*/ 1271 w 30139"/>
                <a:gd name="connsiteY2" fmla="*/ 1051915 h 1051915"/>
                <a:gd name="connsiteX3" fmla="*/ 0 w 30139"/>
                <a:gd name="connsiteY3" fmla="*/ 28904 h 1051915"/>
                <a:gd name="connsiteX4" fmla="*/ 28833 w 30139"/>
                <a:gd name="connsiteY4" fmla="*/ 0 h 10519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139" h="1051915">
                  <a:moveTo>
                    <a:pt x="28833" y="0"/>
                  </a:moveTo>
                  <a:lnTo>
                    <a:pt x="30139" y="1051915"/>
                  </a:lnTo>
                  <a:lnTo>
                    <a:pt x="1271" y="1051915"/>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3" name="Freeform: Shape 182">
              <a:extLst>
                <a:ext uri="{FF2B5EF4-FFF2-40B4-BE49-F238E27FC236}">
                  <a16:creationId xmlns:a16="http://schemas.microsoft.com/office/drawing/2014/main" id="{7C7A453C-4565-4652-9781-F1488009734C}"/>
                </a:ext>
                <a:ext uri="{C183D7F6-B498-43B3-948B-1728B52AA6E4}">
                  <adec:decorative xmlns:adec="http://schemas.microsoft.com/office/drawing/2017/decorative" val="1"/>
                </a:ext>
              </a:extLst>
            </p:cNvPr>
            <p:cNvSpPr/>
            <p:nvPr userDrawn="1"/>
          </p:nvSpPr>
          <p:spPr>
            <a:xfrm>
              <a:off x="1028453" y="5867106"/>
              <a:ext cx="30064" cy="990894"/>
            </a:xfrm>
            <a:custGeom>
              <a:avLst/>
              <a:gdLst>
                <a:gd name="connsiteX0" fmla="*/ 28833 w 30064"/>
                <a:gd name="connsiteY0" fmla="*/ 0 h 990894"/>
                <a:gd name="connsiteX1" fmla="*/ 30064 w 30064"/>
                <a:gd name="connsiteY1" fmla="*/ 990894 h 990894"/>
                <a:gd name="connsiteX2" fmla="*/ 1195 w 30064"/>
                <a:gd name="connsiteY2" fmla="*/ 990894 h 990894"/>
                <a:gd name="connsiteX3" fmla="*/ 0 w 30064"/>
                <a:gd name="connsiteY3" fmla="*/ 28904 h 990894"/>
                <a:gd name="connsiteX4" fmla="*/ 28833 w 30064"/>
                <a:gd name="connsiteY4" fmla="*/ 0 h 9908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064" h="990894">
                  <a:moveTo>
                    <a:pt x="28833" y="0"/>
                  </a:moveTo>
                  <a:lnTo>
                    <a:pt x="30064" y="990894"/>
                  </a:lnTo>
                  <a:lnTo>
                    <a:pt x="1195" y="990894"/>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2" name="Freeform: Shape 181">
              <a:extLst>
                <a:ext uri="{FF2B5EF4-FFF2-40B4-BE49-F238E27FC236}">
                  <a16:creationId xmlns:a16="http://schemas.microsoft.com/office/drawing/2014/main" id="{DE479407-B0BB-45F1-A93D-05ED5B41F316}"/>
                </a:ext>
                <a:ext uri="{C183D7F6-B498-43B3-948B-1728B52AA6E4}">
                  <adec:decorative xmlns:adec="http://schemas.microsoft.com/office/drawing/2017/decorative" val="1"/>
                </a:ext>
              </a:extLst>
            </p:cNvPr>
            <p:cNvSpPr/>
            <p:nvPr userDrawn="1"/>
          </p:nvSpPr>
          <p:spPr>
            <a:xfrm>
              <a:off x="967584" y="5928926"/>
              <a:ext cx="30790" cy="929074"/>
            </a:xfrm>
            <a:custGeom>
              <a:avLst/>
              <a:gdLst>
                <a:gd name="connsiteX0" fmla="*/ 29636 w 30790"/>
                <a:gd name="connsiteY0" fmla="*/ 0 h 929074"/>
                <a:gd name="connsiteX1" fmla="*/ 30790 w 30790"/>
                <a:gd name="connsiteY1" fmla="*/ 929074 h 929074"/>
                <a:gd name="connsiteX2" fmla="*/ 1401 w 30790"/>
                <a:gd name="connsiteY2" fmla="*/ 929074 h 929074"/>
                <a:gd name="connsiteX3" fmla="*/ 0 w 30790"/>
                <a:gd name="connsiteY3" fmla="*/ 28104 h 929074"/>
                <a:gd name="connsiteX4" fmla="*/ 803 w 30790"/>
                <a:gd name="connsiteY4" fmla="*/ 28905 h 929074"/>
                <a:gd name="connsiteX5" fmla="*/ 29636 w 30790"/>
                <a:gd name="connsiteY5" fmla="*/ 0 h 929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90" h="929074">
                  <a:moveTo>
                    <a:pt x="29636" y="0"/>
                  </a:moveTo>
                  <a:lnTo>
                    <a:pt x="30790" y="929074"/>
                  </a:lnTo>
                  <a:lnTo>
                    <a:pt x="1401" y="929074"/>
                  </a:lnTo>
                  <a:lnTo>
                    <a:pt x="0" y="28104"/>
                  </a:lnTo>
                  <a:lnTo>
                    <a:pt x="803" y="28905"/>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1" name="Freeform: Shape 180">
              <a:extLst>
                <a:ext uri="{FF2B5EF4-FFF2-40B4-BE49-F238E27FC236}">
                  <a16:creationId xmlns:a16="http://schemas.microsoft.com/office/drawing/2014/main" id="{0271515D-B4B7-4502-B24F-DC5480444ED0}"/>
                </a:ext>
                <a:ext uri="{C183D7F6-B498-43B3-948B-1728B52AA6E4}">
                  <adec:decorative xmlns:adec="http://schemas.microsoft.com/office/drawing/2017/decorative" val="1"/>
                </a:ext>
              </a:extLst>
            </p:cNvPr>
            <p:cNvSpPr/>
            <p:nvPr userDrawn="1"/>
          </p:nvSpPr>
          <p:spPr>
            <a:xfrm>
              <a:off x="906717" y="5989948"/>
              <a:ext cx="30713" cy="868053"/>
            </a:xfrm>
            <a:custGeom>
              <a:avLst/>
              <a:gdLst>
                <a:gd name="connsiteX0" fmla="*/ 29635 w 30713"/>
                <a:gd name="connsiteY0" fmla="*/ 0 h 868053"/>
                <a:gd name="connsiteX1" fmla="*/ 30713 w 30713"/>
                <a:gd name="connsiteY1" fmla="*/ 868053 h 868053"/>
                <a:gd name="connsiteX2" fmla="*/ 1319 w 30713"/>
                <a:gd name="connsiteY2" fmla="*/ 868053 h 868053"/>
                <a:gd name="connsiteX3" fmla="*/ 0 w 30713"/>
                <a:gd name="connsiteY3" fmla="*/ 28103 h 868053"/>
                <a:gd name="connsiteX4" fmla="*/ 802 w 30713"/>
                <a:gd name="connsiteY4" fmla="*/ 28904 h 868053"/>
                <a:gd name="connsiteX5" fmla="*/ 29635 w 30713"/>
                <a:gd name="connsiteY5" fmla="*/ 0 h 8680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713" h="868053">
                  <a:moveTo>
                    <a:pt x="29635" y="0"/>
                  </a:moveTo>
                  <a:lnTo>
                    <a:pt x="30713" y="868053"/>
                  </a:lnTo>
                  <a:lnTo>
                    <a:pt x="1319" y="868053"/>
                  </a:lnTo>
                  <a:lnTo>
                    <a:pt x="0" y="28103"/>
                  </a:lnTo>
                  <a:lnTo>
                    <a:pt x="802"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0" name="Freeform: Shape 179">
              <a:extLst>
                <a:ext uri="{FF2B5EF4-FFF2-40B4-BE49-F238E27FC236}">
                  <a16:creationId xmlns:a16="http://schemas.microsoft.com/office/drawing/2014/main" id="{DB364732-EC14-4416-964A-13F3D77CDBBD}"/>
                </a:ext>
                <a:ext uri="{C183D7F6-B498-43B3-948B-1728B52AA6E4}">
                  <adec:decorative xmlns:adec="http://schemas.microsoft.com/office/drawing/2017/decorative" val="1"/>
                </a:ext>
              </a:extLst>
            </p:cNvPr>
            <p:cNvSpPr/>
            <p:nvPr userDrawn="1"/>
          </p:nvSpPr>
          <p:spPr>
            <a:xfrm>
              <a:off x="846647" y="6049364"/>
              <a:ext cx="29838" cy="808636"/>
            </a:xfrm>
            <a:custGeom>
              <a:avLst/>
              <a:gdLst>
                <a:gd name="connsiteX0" fmla="*/ 28833 w 29838"/>
                <a:gd name="connsiteY0" fmla="*/ 0 h 808636"/>
                <a:gd name="connsiteX1" fmla="*/ 29838 w 29838"/>
                <a:gd name="connsiteY1" fmla="*/ 808636 h 808636"/>
                <a:gd name="connsiteX2" fmla="*/ 969 w 29838"/>
                <a:gd name="connsiteY2" fmla="*/ 808636 h 808636"/>
                <a:gd name="connsiteX3" fmla="*/ 0 w 29838"/>
                <a:gd name="connsiteY3" fmla="*/ 28904 h 808636"/>
                <a:gd name="connsiteX4" fmla="*/ 28833 w 29838"/>
                <a:gd name="connsiteY4" fmla="*/ 0 h 8086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838" h="808636">
                  <a:moveTo>
                    <a:pt x="28833" y="0"/>
                  </a:moveTo>
                  <a:lnTo>
                    <a:pt x="29838" y="808636"/>
                  </a:lnTo>
                  <a:lnTo>
                    <a:pt x="969" y="808636"/>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9" name="Freeform: Shape 178">
              <a:extLst>
                <a:ext uri="{FF2B5EF4-FFF2-40B4-BE49-F238E27FC236}">
                  <a16:creationId xmlns:a16="http://schemas.microsoft.com/office/drawing/2014/main" id="{619347B5-2692-4514-B67B-159C25FA4940}"/>
                </a:ext>
                <a:ext uri="{C183D7F6-B498-43B3-948B-1728B52AA6E4}">
                  <adec:decorative xmlns:adec="http://schemas.microsoft.com/office/drawing/2017/decorative" val="1"/>
                </a:ext>
              </a:extLst>
            </p:cNvPr>
            <p:cNvSpPr/>
            <p:nvPr userDrawn="1"/>
          </p:nvSpPr>
          <p:spPr>
            <a:xfrm>
              <a:off x="785780" y="6110384"/>
              <a:ext cx="29761" cy="747617"/>
            </a:xfrm>
            <a:custGeom>
              <a:avLst/>
              <a:gdLst>
                <a:gd name="connsiteX0" fmla="*/ 28832 w 29761"/>
                <a:gd name="connsiteY0" fmla="*/ 0 h 747617"/>
                <a:gd name="connsiteX1" fmla="*/ 29761 w 29761"/>
                <a:gd name="connsiteY1" fmla="*/ 747617 h 747617"/>
                <a:gd name="connsiteX2" fmla="*/ 893 w 29761"/>
                <a:gd name="connsiteY2" fmla="*/ 747617 h 747617"/>
                <a:gd name="connsiteX3" fmla="*/ 0 w 29761"/>
                <a:gd name="connsiteY3" fmla="*/ 28905 h 747617"/>
                <a:gd name="connsiteX4" fmla="*/ 28832 w 29761"/>
                <a:gd name="connsiteY4" fmla="*/ 0 h 747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61" h="747617">
                  <a:moveTo>
                    <a:pt x="28832" y="0"/>
                  </a:moveTo>
                  <a:lnTo>
                    <a:pt x="29761" y="747617"/>
                  </a:lnTo>
                  <a:lnTo>
                    <a:pt x="893" y="747617"/>
                  </a:lnTo>
                  <a:lnTo>
                    <a:pt x="0" y="28905"/>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8" name="Freeform: Shape 177">
              <a:extLst>
                <a:ext uri="{FF2B5EF4-FFF2-40B4-BE49-F238E27FC236}">
                  <a16:creationId xmlns:a16="http://schemas.microsoft.com/office/drawing/2014/main" id="{E1746638-BCA2-4B8F-A315-9514E1973CDD}"/>
                </a:ext>
                <a:ext uri="{C183D7F6-B498-43B3-948B-1728B52AA6E4}">
                  <adec:decorative xmlns:adec="http://schemas.microsoft.com/office/drawing/2017/decorative" val="1"/>
                </a:ext>
              </a:extLst>
            </p:cNvPr>
            <p:cNvSpPr/>
            <p:nvPr userDrawn="1"/>
          </p:nvSpPr>
          <p:spPr>
            <a:xfrm>
              <a:off x="724911" y="6172206"/>
              <a:ext cx="30487" cy="685795"/>
            </a:xfrm>
            <a:custGeom>
              <a:avLst/>
              <a:gdLst>
                <a:gd name="connsiteX0" fmla="*/ 29635 w 30487"/>
                <a:gd name="connsiteY0" fmla="*/ 0 h 685795"/>
                <a:gd name="connsiteX1" fmla="*/ 30487 w 30487"/>
                <a:gd name="connsiteY1" fmla="*/ 685795 h 685795"/>
                <a:gd name="connsiteX2" fmla="*/ 1071 w 30487"/>
                <a:gd name="connsiteY2" fmla="*/ 685795 h 685795"/>
                <a:gd name="connsiteX3" fmla="*/ 0 w 30487"/>
                <a:gd name="connsiteY3" fmla="*/ 28103 h 685795"/>
                <a:gd name="connsiteX4" fmla="*/ 803 w 30487"/>
                <a:gd name="connsiteY4" fmla="*/ 28904 h 685795"/>
                <a:gd name="connsiteX5" fmla="*/ 29635 w 30487"/>
                <a:gd name="connsiteY5" fmla="*/ 0 h 685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487" h="685795">
                  <a:moveTo>
                    <a:pt x="29635" y="0"/>
                  </a:moveTo>
                  <a:lnTo>
                    <a:pt x="30487" y="685795"/>
                  </a:lnTo>
                  <a:lnTo>
                    <a:pt x="1071" y="685795"/>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7" name="Freeform: Shape 176">
              <a:extLst>
                <a:ext uri="{FF2B5EF4-FFF2-40B4-BE49-F238E27FC236}">
                  <a16:creationId xmlns:a16="http://schemas.microsoft.com/office/drawing/2014/main" id="{47F56D6B-560F-4123-9E05-11ACF383DF87}"/>
                </a:ext>
                <a:ext uri="{C183D7F6-B498-43B3-948B-1728B52AA6E4}">
                  <adec:decorative xmlns:adec="http://schemas.microsoft.com/office/drawing/2017/decorative" val="1"/>
                </a:ext>
              </a:extLst>
            </p:cNvPr>
            <p:cNvSpPr/>
            <p:nvPr userDrawn="1"/>
          </p:nvSpPr>
          <p:spPr>
            <a:xfrm>
              <a:off x="664843" y="6231622"/>
              <a:ext cx="29611" cy="626379"/>
            </a:xfrm>
            <a:custGeom>
              <a:avLst/>
              <a:gdLst>
                <a:gd name="connsiteX0" fmla="*/ 28833 w 29611"/>
                <a:gd name="connsiteY0" fmla="*/ 0 h 626379"/>
                <a:gd name="connsiteX1" fmla="*/ 29611 w 29611"/>
                <a:gd name="connsiteY1" fmla="*/ 626379 h 626379"/>
                <a:gd name="connsiteX2" fmla="*/ 742 w 29611"/>
                <a:gd name="connsiteY2" fmla="*/ 626379 h 626379"/>
                <a:gd name="connsiteX3" fmla="*/ 0 w 29611"/>
                <a:gd name="connsiteY3" fmla="*/ 28904 h 626379"/>
                <a:gd name="connsiteX4" fmla="*/ 28833 w 29611"/>
                <a:gd name="connsiteY4" fmla="*/ 0 h 6263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11" h="626379">
                  <a:moveTo>
                    <a:pt x="28833" y="0"/>
                  </a:moveTo>
                  <a:lnTo>
                    <a:pt x="29611" y="626379"/>
                  </a:lnTo>
                  <a:lnTo>
                    <a:pt x="742" y="62637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6" name="Freeform: Shape 175">
              <a:extLst>
                <a:ext uri="{FF2B5EF4-FFF2-40B4-BE49-F238E27FC236}">
                  <a16:creationId xmlns:a16="http://schemas.microsoft.com/office/drawing/2014/main" id="{2FD3A4D4-C05F-4057-8408-6FF0887E068F}"/>
                </a:ext>
                <a:ext uri="{C183D7F6-B498-43B3-948B-1728B52AA6E4}">
                  <adec:decorative xmlns:adec="http://schemas.microsoft.com/office/drawing/2017/decorative" val="1"/>
                </a:ext>
              </a:extLst>
            </p:cNvPr>
            <p:cNvSpPr/>
            <p:nvPr userDrawn="1"/>
          </p:nvSpPr>
          <p:spPr>
            <a:xfrm>
              <a:off x="603974" y="6292642"/>
              <a:ext cx="29535" cy="565359"/>
            </a:xfrm>
            <a:custGeom>
              <a:avLst/>
              <a:gdLst>
                <a:gd name="connsiteX0" fmla="*/ 28833 w 29535"/>
                <a:gd name="connsiteY0" fmla="*/ 0 h 565359"/>
                <a:gd name="connsiteX1" fmla="*/ 29535 w 29535"/>
                <a:gd name="connsiteY1" fmla="*/ 565359 h 565359"/>
                <a:gd name="connsiteX2" fmla="*/ 666 w 29535"/>
                <a:gd name="connsiteY2" fmla="*/ 565359 h 565359"/>
                <a:gd name="connsiteX3" fmla="*/ 0 w 29535"/>
                <a:gd name="connsiteY3" fmla="*/ 28904 h 565359"/>
                <a:gd name="connsiteX4" fmla="*/ 28833 w 29535"/>
                <a:gd name="connsiteY4" fmla="*/ 0 h 5653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35" h="565359">
                  <a:moveTo>
                    <a:pt x="28833" y="0"/>
                  </a:moveTo>
                  <a:lnTo>
                    <a:pt x="29535" y="565359"/>
                  </a:lnTo>
                  <a:lnTo>
                    <a:pt x="666" y="565359"/>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5" name="Freeform: Shape 174">
              <a:extLst>
                <a:ext uri="{FF2B5EF4-FFF2-40B4-BE49-F238E27FC236}">
                  <a16:creationId xmlns:a16="http://schemas.microsoft.com/office/drawing/2014/main" id="{32EAC669-BA43-4F58-9784-4CCDFE4D6F4E}"/>
                </a:ext>
                <a:ext uri="{C183D7F6-B498-43B3-948B-1728B52AA6E4}">
                  <adec:decorative xmlns:adec="http://schemas.microsoft.com/office/drawing/2017/decorative" val="1"/>
                </a:ext>
              </a:extLst>
            </p:cNvPr>
            <p:cNvSpPr/>
            <p:nvPr userDrawn="1"/>
          </p:nvSpPr>
          <p:spPr>
            <a:xfrm>
              <a:off x="543104" y="6353662"/>
              <a:ext cx="29460" cy="504339"/>
            </a:xfrm>
            <a:custGeom>
              <a:avLst/>
              <a:gdLst>
                <a:gd name="connsiteX0" fmla="*/ 28833 w 29460"/>
                <a:gd name="connsiteY0" fmla="*/ 0 h 504339"/>
                <a:gd name="connsiteX1" fmla="*/ 29460 w 29460"/>
                <a:gd name="connsiteY1" fmla="*/ 504339 h 504339"/>
                <a:gd name="connsiteX2" fmla="*/ 591 w 29460"/>
                <a:gd name="connsiteY2" fmla="*/ 504339 h 504339"/>
                <a:gd name="connsiteX3" fmla="*/ 0 w 29460"/>
                <a:gd name="connsiteY3" fmla="*/ 28905 h 504339"/>
                <a:gd name="connsiteX4" fmla="*/ 28833 w 29460"/>
                <a:gd name="connsiteY4" fmla="*/ 0 h 5043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60" h="504339">
                  <a:moveTo>
                    <a:pt x="28833" y="0"/>
                  </a:moveTo>
                  <a:lnTo>
                    <a:pt x="29460" y="504339"/>
                  </a:lnTo>
                  <a:lnTo>
                    <a:pt x="591" y="504339"/>
                  </a:lnTo>
                  <a:lnTo>
                    <a:pt x="0" y="28905"/>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4" name="Freeform: Shape 173">
              <a:extLst>
                <a:ext uri="{FF2B5EF4-FFF2-40B4-BE49-F238E27FC236}">
                  <a16:creationId xmlns:a16="http://schemas.microsoft.com/office/drawing/2014/main" id="{73CAE3B4-689F-4EC3-8CC9-EB6D360E3846}"/>
                </a:ext>
                <a:ext uri="{C183D7F6-B498-43B3-948B-1728B52AA6E4}">
                  <adec:decorative xmlns:adec="http://schemas.microsoft.com/office/drawing/2017/decorative" val="1"/>
                </a:ext>
              </a:extLst>
            </p:cNvPr>
            <p:cNvSpPr/>
            <p:nvPr userDrawn="1"/>
          </p:nvSpPr>
          <p:spPr>
            <a:xfrm>
              <a:off x="482237" y="6415482"/>
              <a:ext cx="30185" cy="442518"/>
            </a:xfrm>
            <a:custGeom>
              <a:avLst/>
              <a:gdLst>
                <a:gd name="connsiteX0" fmla="*/ 29635 w 30185"/>
                <a:gd name="connsiteY0" fmla="*/ 0 h 442518"/>
                <a:gd name="connsiteX1" fmla="*/ 30185 w 30185"/>
                <a:gd name="connsiteY1" fmla="*/ 442518 h 442518"/>
                <a:gd name="connsiteX2" fmla="*/ 724 w 30185"/>
                <a:gd name="connsiteY2" fmla="*/ 442518 h 442518"/>
                <a:gd name="connsiteX3" fmla="*/ 0 w 30185"/>
                <a:gd name="connsiteY3" fmla="*/ 28104 h 442518"/>
                <a:gd name="connsiteX4" fmla="*/ 803 w 30185"/>
                <a:gd name="connsiteY4" fmla="*/ 28905 h 442518"/>
                <a:gd name="connsiteX5" fmla="*/ 29635 w 30185"/>
                <a:gd name="connsiteY5" fmla="*/ 0 h 442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185" h="442518">
                  <a:moveTo>
                    <a:pt x="29635" y="0"/>
                  </a:moveTo>
                  <a:lnTo>
                    <a:pt x="30185" y="442518"/>
                  </a:lnTo>
                  <a:lnTo>
                    <a:pt x="724" y="442518"/>
                  </a:lnTo>
                  <a:lnTo>
                    <a:pt x="0" y="28104"/>
                  </a:lnTo>
                  <a:lnTo>
                    <a:pt x="803" y="28905"/>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3" name="Freeform: Shape 172">
              <a:extLst>
                <a:ext uri="{FF2B5EF4-FFF2-40B4-BE49-F238E27FC236}">
                  <a16:creationId xmlns:a16="http://schemas.microsoft.com/office/drawing/2014/main" id="{8665978C-1CDF-4EF9-9A5C-4C6C0B3BE0F0}"/>
                </a:ext>
                <a:ext uri="{C183D7F6-B498-43B3-948B-1728B52AA6E4}">
                  <adec:decorative xmlns:adec="http://schemas.microsoft.com/office/drawing/2017/decorative" val="1"/>
                </a:ext>
              </a:extLst>
            </p:cNvPr>
            <p:cNvSpPr/>
            <p:nvPr userDrawn="1"/>
          </p:nvSpPr>
          <p:spPr>
            <a:xfrm>
              <a:off x="422168" y="6474900"/>
              <a:ext cx="29308" cy="383101"/>
            </a:xfrm>
            <a:custGeom>
              <a:avLst/>
              <a:gdLst>
                <a:gd name="connsiteX0" fmla="*/ 28832 w 29308"/>
                <a:gd name="connsiteY0" fmla="*/ 0 h 383101"/>
                <a:gd name="connsiteX1" fmla="*/ 29308 w 29308"/>
                <a:gd name="connsiteY1" fmla="*/ 383101 h 383101"/>
                <a:gd name="connsiteX2" fmla="*/ 440 w 29308"/>
                <a:gd name="connsiteY2" fmla="*/ 383101 h 383101"/>
                <a:gd name="connsiteX3" fmla="*/ 0 w 29308"/>
                <a:gd name="connsiteY3" fmla="*/ 28904 h 383101"/>
                <a:gd name="connsiteX4" fmla="*/ 28832 w 29308"/>
                <a:gd name="connsiteY4" fmla="*/ 0 h 3831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08" h="383101">
                  <a:moveTo>
                    <a:pt x="28832" y="0"/>
                  </a:moveTo>
                  <a:lnTo>
                    <a:pt x="29308" y="383101"/>
                  </a:lnTo>
                  <a:lnTo>
                    <a:pt x="440" y="383101"/>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2" name="Freeform: Shape 171">
              <a:extLst>
                <a:ext uri="{FF2B5EF4-FFF2-40B4-BE49-F238E27FC236}">
                  <a16:creationId xmlns:a16="http://schemas.microsoft.com/office/drawing/2014/main" id="{97F81447-DAE2-4092-B156-2723E18064A7}"/>
                </a:ext>
                <a:ext uri="{C183D7F6-B498-43B3-948B-1728B52AA6E4}">
                  <adec:decorative xmlns:adec="http://schemas.microsoft.com/office/drawing/2017/decorative" val="1"/>
                </a:ext>
              </a:extLst>
            </p:cNvPr>
            <p:cNvSpPr/>
            <p:nvPr userDrawn="1"/>
          </p:nvSpPr>
          <p:spPr>
            <a:xfrm>
              <a:off x="361300" y="6535920"/>
              <a:ext cx="29233" cy="322081"/>
            </a:xfrm>
            <a:custGeom>
              <a:avLst/>
              <a:gdLst>
                <a:gd name="connsiteX0" fmla="*/ 28833 w 29233"/>
                <a:gd name="connsiteY0" fmla="*/ 0 h 322081"/>
                <a:gd name="connsiteX1" fmla="*/ 29233 w 29233"/>
                <a:gd name="connsiteY1" fmla="*/ 322081 h 322081"/>
                <a:gd name="connsiteX2" fmla="*/ 364 w 29233"/>
                <a:gd name="connsiteY2" fmla="*/ 322081 h 322081"/>
                <a:gd name="connsiteX3" fmla="*/ 0 w 29233"/>
                <a:gd name="connsiteY3" fmla="*/ 28904 h 322081"/>
                <a:gd name="connsiteX4" fmla="*/ 28833 w 29233"/>
                <a:gd name="connsiteY4" fmla="*/ 0 h 3220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33" h="322081">
                  <a:moveTo>
                    <a:pt x="28833" y="0"/>
                  </a:moveTo>
                  <a:lnTo>
                    <a:pt x="29233" y="322081"/>
                  </a:lnTo>
                  <a:lnTo>
                    <a:pt x="364" y="322081"/>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1" name="Freeform: Shape 170">
              <a:extLst>
                <a:ext uri="{FF2B5EF4-FFF2-40B4-BE49-F238E27FC236}">
                  <a16:creationId xmlns:a16="http://schemas.microsoft.com/office/drawing/2014/main" id="{AB0C8140-456A-4593-9DC3-5A53E63B0CDF}"/>
                </a:ext>
                <a:ext uri="{C183D7F6-B498-43B3-948B-1728B52AA6E4}">
                  <adec:decorative xmlns:adec="http://schemas.microsoft.com/office/drawing/2017/decorative" val="1"/>
                </a:ext>
              </a:extLst>
            </p:cNvPr>
            <p:cNvSpPr/>
            <p:nvPr userDrawn="1"/>
          </p:nvSpPr>
          <p:spPr>
            <a:xfrm>
              <a:off x="300431" y="6597740"/>
              <a:ext cx="29959" cy="260260"/>
            </a:xfrm>
            <a:custGeom>
              <a:avLst/>
              <a:gdLst>
                <a:gd name="connsiteX0" fmla="*/ 29636 w 29959"/>
                <a:gd name="connsiteY0" fmla="*/ 0 h 260260"/>
                <a:gd name="connsiteX1" fmla="*/ 29959 w 29959"/>
                <a:gd name="connsiteY1" fmla="*/ 260260 h 260260"/>
                <a:gd name="connsiteX2" fmla="*/ 440 w 29959"/>
                <a:gd name="connsiteY2" fmla="*/ 260260 h 260260"/>
                <a:gd name="connsiteX3" fmla="*/ 0 w 29959"/>
                <a:gd name="connsiteY3" fmla="*/ 28104 h 260260"/>
                <a:gd name="connsiteX4" fmla="*/ 803 w 29959"/>
                <a:gd name="connsiteY4" fmla="*/ 28904 h 260260"/>
                <a:gd name="connsiteX5" fmla="*/ 29636 w 29959"/>
                <a:gd name="connsiteY5" fmla="*/ 0 h 26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959" h="260260">
                  <a:moveTo>
                    <a:pt x="29636" y="0"/>
                  </a:moveTo>
                  <a:lnTo>
                    <a:pt x="29959" y="260260"/>
                  </a:lnTo>
                  <a:lnTo>
                    <a:pt x="440" y="260260"/>
                  </a:lnTo>
                  <a:lnTo>
                    <a:pt x="0" y="28104"/>
                  </a:lnTo>
                  <a:lnTo>
                    <a:pt x="803" y="28904"/>
                  </a:lnTo>
                  <a:lnTo>
                    <a:pt x="29636"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0" name="Freeform: Shape 169">
              <a:extLst>
                <a:ext uri="{FF2B5EF4-FFF2-40B4-BE49-F238E27FC236}">
                  <a16:creationId xmlns:a16="http://schemas.microsoft.com/office/drawing/2014/main" id="{E1411ED6-803D-4C5A-8E92-8EAC28ACA255}"/>
                </a:ext>
                <a:ext uri="{C183D7F6-B498-43B3-948B-1728B52AA6E4}">
                  <adec:decorative xmlns:adec="http://schemas.microsoft.com/office/drawing/2017/decorative" val="1"/>
                </a:ext>
              </a:extLst>
            </p:cNvPr>
            <p:cNvSpPr/>
            <p:nvPr userDrawn="1"/>
          </p:nvSpPr>
          <p:spPr>
            <a:xfrm>
              <a:off x="239562" y="6658760"/>
              <a:ext cx="29882" cy="199240"/>
            </a:xfrm>
            <a:custGeom>
              <a:avLst/>
              <a:gdLst>
                <a:gd name="connsiteX0" fmla="*/ 29635 w 29882"/>
                <a:gd name="connsiteY0" fmla="*/ 0 h 199240"/>
                <a:gd name="connsiteX1" fmla="*/ 29882 w 29882"/>
                <a:gd name="connsiteY1" fmla="*/ 199240 h 199240"/>
                <a:gd name="connsiteX2" fmla="*/ 337 w 29882"/>
                <a:gd name="connsiteY2" fmla="*/ 199240 h 199240"/>
                <a:gd name="connsiteX3" fmla="*/ 0 w 29882"/>
                <a:gd name="connsiteY3" fmla="*/ 28103 h 199240"/>
                <a:gd name="connsiteX4" fmla="*/ 803 w 29882"/>
                <a:gd name="connsiteY4" fmla="*/ 28904 h 199240"/>
                <a:gd name="connsiteX5" fmla="*/ 29635 w 29882"/>
                <a:gd name="connsiteY5" fmla="*/ 0 h 199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82" h="199240">
                  <a:moveTo>
                    <a:pt x="29635" y="0"/>
                  </a:moveTo>
                  <a:lnTo>
                    <a:pt x="29882" y="199240"/>
                  </a:lnTo>
                  <a:lnTo>
                    <a:pt x="337" y="199240"/>
                  </a:lnTo>
                  <a:lnTo>
                    <a:pt x="0" y="28103"/>
                  </a:lnTo>
                  <a:lnTo>
                    <a:pt x="803" y="28904"/>
                  </a:lnTo>
                  <a:lnTo>
                    <a:pt x="2963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9" name="Freeform: Shape 168">
              <a:extLst>
                <a:ext uri="{FF2B5EF4-FFF2-40B4-BE49-F238E27FC236}">
                  <a16:creationId xmlns:a16="http://schemas.microsoft.com/office/drawing/2014/main" id="{D3F198DF-8521-45A1-8BAE-4FC70FC420A8}"/>
                </a:ext>
                <a:ext uri="{C183D7F6-B498-43B3-948B-1728B52AA6E4}">
                  <adec:decorative xmlns:adec="http://schemas.microsoft.com/office/drawing/2017/decorative" val="1"/>
                </a:ext>
              </a:extLst>
            </p:cNvPr>
            <p:cNvSpPr/>
            <p:nvPr userDrawn="1"/>
          </p:nvSpPr>
          <p:spPr>
            <a:xfrm>
              <a:off x="179494" y="6718178"/>
              <a:ext cx="29006" cy="139823"/>
            </a:xfrm>
            <a:custGeom>
              <a:avLst/>
              <a:gdLst>
                <a:gd name="connsiteX0" fmla="*/ 28832 w 29006"/>
                <a:gd name="connsiteY0" fmla="*/ 0 h 139823"/>
                <a:gd name="connsiteX1" fmla="*/ 29006 w 29006"/>
                <a:gd name="connsiteY1" fmla="*/ 139823 h 139823"/>
                <a:gd name="connsiteX2" fmla="*/ 138 w 29006"/>
                <a:gd name="connsiteY2" fmla="*/ 139823 h 139823"/>
                <a:gd name="connsiteX3" fmla="*/ 0 w 29006"/>
                <a:gd name="connsiteY3" fmla="*/ 28904 h 139823"/>
                <a:gd name="connsiteX4" fmla="*/ 28832 w 29006"/>
                <a:gd name="connsiteY4" fmla="*/ 0 h 139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006" h="139823">
                  <a:moveTo>
                    <a:pt x="28832" y="0"/>
                  </a:moveTo>
                  <a:lnTo>
                    <a:pt x="29006" y="139823"/>
                  </a:lnTo>
                  <a:lnTo>
                    <a:pt x="138" y="139823"/>
                  </a:lnTo>
                  <a:lnTo>
                    <a:pt x="0" y="28904"/>
                  </a:lnTo>
                  <a:lnTo>
                    <a:pt x="2883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Freeform: Shape 167">
              <a:extLst>
                <a:ext uri="{FF2B5EF4-FFF2-40B4-BE49-F238E27FC236}">
                  <a16:creationId xmlns:a16="http://schemas.microsoft.com/office/drawing/2014/main" id="{AAA80212-BA6E-448F-BA91-287462E1D34C}"/>
                </a:ext>
                <a:ext uri="{C183D7F6-B498-43B3-948B-1728B52AA6E4}">
                  <adec:decorative xmlns:adec="http://schemas.microsoft.com/office/drawing/2017/decorative" val="1"/>
                </a:ext>
              </a:extLst>
            </p:cNvPr>
            <p:cNvSpPr/>
            <p:nvPr userDrawn="1"/>
          </p:nvSpPr>
          <p:spPr>
            <a:xfrm>
              <a:off x="118626" y="6779198"/>
              <a:ext cx="28931" cy="78803"/>
            </a:xfrm>
            <a:custGeom>
              <a:avLst/>
              <a:gdLst>
                <a:gd name="connsiteX0" fmla="*/ 28833 w 28931"/>
                <a:gd name="connsiteY0" fmla="*/ 0 h 78803"/>
                <a:gd name="connsiteX1" fmla="*/ 28931 w 28931"/>
                <a:gd name="connsiteY1" fmla="*/ 78803 h 78803"/>
                <a:gd name="connsiteX2" fmla="*/ 62 w 28931"/>
                <a:gd name="connsiteY2" fmla="*/ 78803 h 78803"/>
                <a:gd name="connsiteX3" fmla="*/ 0 w 28931"/>
                <a:gd name="connsiteY3" fmla="*/ 28904 h 78803"/>
                <a:gd name="connsiteX4" fmla="*/ 28833 w 28931"/>
                <a:gd name="connsiteY4" fmla="*/ 0 h 788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31" h="78803">
                  <a:moveTo>
                    <a:pt x="28833" y="0"/>
                  </a:moveTo>
                  <a:lnTo>
                    <a:pt x="28931" y="78803"/>
                  </a:lnTo>
                  <a:lnTo>
                    <a:pt x="62" y="78803"/>
                  </a:lnTo>
                  <a:lnTo>
                    <a:pt x="0" y="28904"/>
                  </a:lnTo>
                  <a:lnTo>
                    <a:pt x="288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7" name="Freeform: Shape 166">
              <a:extLst>
                <a:ext uri="{FF2B5EF4-FFF2-40B4-BE49-F238E27FC236}">
                  <a16:creationId xmlns:a16="http://schemas.microsoft.com/office/drawing/2014/main" id="{5B8EBCCB-B7E3-4837-AA61-44D0A400EC96}"/>
                </a:ext>
                <a:ext uri="{C183D7F6-B498-43B3-948B-1728B52AA6E4}">
                  <adec:decorative xmlns:adec="http://schemas.microsoft.com/office/drawing/2017/decorative" val="1"/>
                </a:ext>
              </a:extLst>
            </p:cNvPr>
            <p:cNvSpPr/>
            <p:nvPr userDrawn="1"/>
          </p:nvSpPr>
          <p:spPr>
            <a:xfrm>
              <a:off x="70452" y="6841018"/>
              <a:ext cx="16961" cy="16982"/>
            </a:xfrm>
            <a:custGeom>
              <a:avLst/>
              <a:gdLst>
                <a:gd name="connsiteX0" fmla="*/ 16940 w 16961"/>
                <a:gd name="connsiteY0" fmla="*/ 0 h 16982"/>
                <a:gd name="connsiteX1" fmla="*/ 16961 w 16961"/>
                <a:gd name="connsiteY1" fmla="*/ 16982 h 16982"/>
                <a:gd name="connsiteX2" fmla="*/ 0 w 16961"/>
                <a:gd name="connsiteY2" fmla="*/ 16982 h 16982"/>
                <a:gd name="connsiteX3" fmla="*/ 16940 w 16961"/>
                <a:gd name="connsiteY3" fmla="*/ 0 h 16982"/>
              </a:gdLst>
              <a:ahLst/>
              <a:cxnLst>
                <a:cxn ang="0">
                  <a:pos x="connsiteX0" y="connsiteY0"/>
                </a:cxn>
                <a:cxn ang="0">
                  <a:pos x="connsiteX1" y="connsiteY1"/>
                </a:cxn>
                <a:cxn ang="0">
                  <a:pos x="connsiteX2" y="connsiteY2"/>
                </a:cxn>
                <a:cxn ang="0">
                  <a:pos x="connsiteX3" y="connsiteY3"/>
                </a:cxn>
              </a:cxnLst>
              <a:rect l="l" t="t" r="r" b="b"/>
              <a:pathLst>
                <a:path w="16961" h="16982">
                  <a:moveTo>
                    <a:pt x="16940" y="0"/>
                  </a:moveTo>
                  <a:lnTo>
                    <a:pt x="16961" y="16982"/>
                  </a:lnTo>
                  <a:lnTo>
                    <a:pt x="0" y="16982"/>
                  </a:lnTo>
                  <a:lnTo>
                    <a:pt x="1694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96" name="Text Placeholder 9">
            <a:extLst>
              <a:ext uri="{FF2B5EF4-FFF2-40B4-BE49-F238E27FC236}">
                <a16:creationId xmlns:a16="http://schemas.microsoft.com/office/drawing/2014/main" id="{31DFD331-AE9E-4D35-BC5E-89A51E7CC6CF}"/>
              </a:ext>
            </a:extLst>
          </p:cNvPr>
          <p:cNvSpPr>
            <a:spLocks noGrp="1"/>
          </p:cNvSpPr>
          <p:nvPr>
            <p:ph type="body" sz="quarter" idx="15" hasCustomPrompt="1"/>
          </p:nvPr>
        </p:nvSpPr>
        <p:spPr>
          <a:xfrm>
            <a:off x="4937760" y="2080153"/>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5" name="Text Placeholder 9">
            <a:extLst>
              <a:ext uri="{FF2B5EF4-FFF2-40B4-BE49-F238E27FC236}">
                <a16:creationId xmlns:a16="http://schemas.microsoft.com/office/drawing/2014/main" id="{E4B2F207-6068-4806-A6CC-5A7FCB66A218}"/>
              </a:ext>
            </a:extLst>
          </p:cNvPr>
          <p:cNvSpPr>
            <a:spLocks noGrp="1"/>
          </p:cNvSpPr>
          <p:nvPr>
            <p:ph type="body" sz="quarter" idx="13"/>
          </p:nvPr>
        </p:nvSpPr>
        <p:spPr>
          <a:xfrm>
            <a:off x="4937760" y="2491866"/>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8" name="Text Placeholder 9">
            <a:extLst>
              <a:ext uri="{FF2B5EF4-FFF2-40B4-BE49-F238E27FC236}">
                <a16:creationId xmlns:a16="http://schemas.microsoft.com/office/drawing/2014/main" id="{8F52AD35-565E-4B3E-B63D-69F6C62E56DF}"/>
              </a:ext>
            </a:extLst>
          </p:cNvPr>
          <p:cNvSpPr>
            <a:spLocks noGrp="1"/>
          </p:cNvSpPr>
          <p:nvPr>
            <p:ph type="body" sz="quarter" idx="17" hasCustomPrompt="1"/>
          </p:nvPr>
        </p:nvSpPr>
        <p:spPr>
          <a:xfrm>
            <a:off x="4937760" y="3417082"/>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7" name="Text Placeholder 9">
            <a:extLst>
              <a:ext uri="{FF2B5EF4-FFF2-40B4-BE49-F238E27FC236}">
                <a16:creationId xmlns:a16="http://schemas.microsoft.com/office/drawing/2014/main" id="{62E32947-70DC-4299-A3C0-D8CFA7571844}"/>
              </a:ext>
            </a:extLst>
          </p:cNvPr>
          <p:cNvSpPr>
            <a:spLocks noGrp="1"/>
          </p:cNvSpPr>
          <p:nvPr>
            <p:ph type="body" sz="quarter" idx="16"/>
          </p:nvPr>
        </p:nvSpPr>
        <p:spPr>
          <a:xfrm>
            <a:off x="4937760" y="3837939"/>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00" name="Text Placeholder 9">
            <a:extLst>
              <a:ext uri="{FF2B5EF4-FFF2-40B4-BE49-F238E27FC236}">
                <a16:creationId xmlns:a16="http://schemas.microsoft.com/office/drawing/2014/main" id="{15906F94-3E6E-4731-9975-FE2377DBDC21}"/>
              </a:ext>
            </a:extLst>
          </p:cNvPr>
          <p:cNvSpPr>
            <a:spLocks noGrp="1"/>
          </p:cNvSpPr>
          <p:nvPr>
            <p:ph type="body" sz="quarter" idx="19" hasCustomPrompt="1"/>
          </p:nvPr>
        </p:nvSpPr>
        <p:spPr>
          <a:xfrm>
            <a:off x="4933747" y="4790587"/>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9" name="Text Placeholder 9">
            <a:extLst>
              <a:ext uri="{FF2B5EF4-FFF2-40B4-BE49-F238E27FC236}">
                <a16:creationId xmlns:a16="http://schemas.microsoft.com/office/drawing/2014/main" id="{F592EC28-81D2-494E-AD5C-BC4F4FCD303E}"/>
              </a:ext>
            </a:extLst>
          </p:cNvPr>
          <p:cNvSpPr>
            <a:spLocks noGrp="1"/>
          </p:cNvSpPr>
          <p:nvPr>
            <p:ph type="body" sz="quarter" idx="18"/>
          </p:nvPr>
        </p:nvSpPr>
        <p:spPr>
          <a:xfrm>
            <a:off x="4933747" y="5203301"/>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03" name="Text Placeholder 9">
            <a:extLst>
              <a:ext uri="{FF2B5EF4-FFF2-40B4-BE49-F238E27FC236}">
                <a16:creationId xmlns:a16="http://schemas.microsoft.com/office/drawing/2014/main" id="{6B4E489F-EE15-4460-875A-2FB75B72C5DD}"/>
              </a:ext>
            </a:extLst>
          </p:cNvPr>
          <p:cNvSpPr>
            <a:spLocks noGrp="1"/>
          </p:cNvSpPr>
          <p:nvPr>
            <p:ph type="body" sz="quarter" idx="21" hasCustomPrompt="1"/>
          </p:nvPr>
        </p:nvSpPr>
        <p:spPr>
          <a:xfrm>
            <a:off x="8486217" y="2080153"/>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102" name="Text Placeholder 9">
            <a:extLst>
              <a:ext uri="{FF2B5EF4-FFF2-40B4-BE49-F238E27FC236}">
                <a16:creationId xmlns:a16="http://schemas.microsoft.com/office/drawing/2014/main" id="{41D6DC40-2E7F-4703-B810-A9DF12E8CA4D}"/>
              </a:ext>
            </a:extLst>
          </p:cNvPr>
          <p:cNvSpPr>
            <a:spLocks noGrp="1"/>
          </p:cNvSpPr>
          <p:nvPr>
            <p:ph type="body" sz="quarter" idx="20"/>
          </p:nvPr>
        </p:nvSpPr>
        <p:spPr>
          <a:xfrm>
            <a:off x="8486217" y="2486550"/>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105" name="Text Placeholder 9">
            <a:extLst>
              <a:ext uri="{FF2B5EF4-FFF2-40B4-BE49-F238E27FC236}">
                <a16:creationId xmlns:a16="http://schemas.microsoft.com/office/drawing/2014/main" id="{8D1334C0-9B97-4769-8EC5-505D553AD531}"/>
              </a:ext>
            </a:extLst>
          </p:cNvPr>
          <p:cNvSpPr>
            <a:spLocks noGrp="1"/>
          </p:cNvSpPr>
          <p:nvPr>
            <p:ph type="body" sz="quarter" idx="23" hasCustomPrompt="1"/>
          </p:nvPr>
        </p:nvSpPr>
        <p:spPr>
          <a:xfrm>
            <a:off x="8486217" y="3417082"/>
            <a:ext cx="3200400" cy="365760"/>
          </a:xfrm>
        </p:spPr>
        <p:txBody>
          <a:bodyPr>
            <a:noAutofit/>
          </a:bodyPr>
          <a:lstStyle>
            <a:lvl1pPr marL="0" indent="0">
              <a:lnSpc>
                <a:spcPts val="2400"/>
              </a:lnSpc>
              <a:spcBef>
                <a:spcPts val="0"/>
              </a:spcBef>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104" name="Text Placeholder 9">
            <a:extLst>
              <a:ext uri="{FF2B5EF4-FFF2-40B4-BE49-F238E27FC236}">
                <a16:creationId xmlns:a16="http://schemas.microsoft.com/office/drawing/2014/main" id="{77627840-21B3-4981-A379-398FD9F5B7EF}"/>
              </a:ext>
            </a:extLst>
          </p:cNvPr>
          <p:cNvSpPr>
            <a:spLocks noGrp="1"/>
          </p:cNvSpPr>
          <p:nvPr>
            <p:ph type="body" sz="quarter" idx="22"/>
          </p:nvPr>
        </p:nvSpPr>
        <p:spPr>
          <a:xfrm>
            <a:off x="8486217" y="3832623"/>
            <a:ext cx="3200400" cy="7315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4937760" y="6353175"/>
            <a:ext cx="1097280" cy="365125"/>
          </a:xfrm>
        </p:spPr>
        <p:txBody>
          <a:bodyPr/>
          <a:lstStyle>
            <a:lvl1pPr>
              <a:defRPr>
                <a:solidFill>
                  <a:schemeClr val="tx1">
                    <a:lumMod val="75000"/>
                    <a:lumOff val="25000"/>
                  </a:schemeClr>
                </a:solidFill>
              </a:defRPr>
            </a:lvl1pPr>
          </a:lstStyle>
          <a:p>
            <a:r>
              <a:rPr lang="en-US"/>
              <a:t>20XX</a:t>
            </a:r>
            <a:endParaRPr lang="en-US" dirty="0"/>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743616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1123295"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21514593"/>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olu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7760" y="898525"/>
            <a:ext cx="6800850" cy="1325880"/>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0C962441-913E-484B-806B-8AD5CE673426}"/>
              </a:ext>
              <a:ext uri="{C183D7F6-B498-43B3-948B-1728B52AA6E4}">
                <adec:decorative xmlns:adec="http://schemas.microsoft.com/office/drawing/2017/decorative" val="1"/>
              </a:ext>
            </a:extLst>
          </p:cNvPr>
          <p:cNvGrpSpPr/>
          <p:nvPr userDrawn="1"/>
        </p:nvGrpSpPr>
        <p:grpSpPr>
          <a:xfrm>
            <a:off x="-33209" y="-16980"/>
            <a:ext cx="4096193" cy="6874980"/>
            <a:chOff x="-33209" y="-16980"/>
            <a:chExt cx="4096193" cy="6874980"/>
          </a:xfrm>
        </p:grpSpPr>
        <p:sp>
          <p:nvSpPr>
            <p:cNvPr id="7" name="Rectangle 6">
              <a:extLst>
                <a:ext uri="{FF2B5EF4-FFF2-40B4-BE49-F238E27FC236}">
                  <a16:creationId xmlns:a16="http://schemas.microsoft.com/office/drawing/2014/main" id="{E557D1F3-8C55-47FE-B39A-86D30F8FFEA1}"/>
                </a:ext>
              </a:extLst>
            </p:cNvPr>
            <p:cNvSpPr/>
            <p:nvPr userDrawn="1"/>
          </p:nvSpPr>
          <p:spPr>
            <a:xfrm>
              <a:off x="11888" y="0"/>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0" y="4814860"/>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a:off x="2033016"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2033016" y="40596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6980"/>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2029968" y="6045049"/>
              <a:ext cx="2029968"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9384" y="4828032"/>
              <a:ext cx="2029968" cy="2029968"/>
            </a:xfrm>
            <a:prstGeom prst="rect">
              <a:avLst/>
            </a:prstGeom>
          </p:spPr>
        </p:pic>
        <p:sp>
          <p:nvSpPr>
            <p:cNvPr id="39" name="Rectangle 38">
              <a:extLst>
                <a:ext uri="{FF2B5EF4-FFF2-40B4-BE49-F238E27FC236}">
                  <a16:creationId xmlns:a16="http://schemas.microsoft.com/office/drawing/2014/main" id="{9837D25D-BADF-40E0-B7F9-1288B53AA656}"/>
                </a:ext>
              </a:extLst>
            </p:cNvPr>
            <p:cNvSpPr/>
            <p:nvPr userDrawn="1"/>
          </p:nvSpPr>
          <p:spPr>
            <a:xfrm flipH="1">
              <a:off x="-9868" y="2000264"/>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0" name="Group 39">
              <a:extLst>
                <a:ext uri="{FF2B5EF4-FFF2-40B4-BE49-F238E27FC236}">
                  <a16:creationId xmlns:a16="http://schemas.microsoft.com/office/drawing/2014/main" id="{3A847BA4-24DF-47BE-BE28-02415C2A2D3C}"/>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0" y="4052952"/>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33209" y="199954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33209" y="2009066"/>
              <a:ext cx="3017520"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2923530" y="1871237"/>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Text Placeholder 9">
            <a:extLst>
              <a:ext uri="{FF2B5EF4-FFF2-40B4-BE49-F238E27FC236}">
                <a16:creationId xmlns:a16="http://schemas.microsoft.com/office/drawing/2014/main" id="{4416EFAA-C2FD-4F04-91E3-9F1FA3533A94}"/>
              </a:ext>
            </a:extLst>
          </p:cNvPr>
          <p:cNvSpPr>
            <a:spLocks noGrp="1"/>
          </p:cNvSpPr>
          <p:nvPr>
            <p:ph type="body" sz="quarter" idx="15" hasCustomPrompt="1"/>
          </p:nvPr>
        </p:nvSpPr>
        <p:spPr>
          <a:xfrm>
            <a:off x="4937760" y="2084832"/>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2" name="Text Placeholder 9">
            <a:extLst>
              <a:ext uri="{FF2B5EF4-FFF2-40B4-BE49-F238E27FC236}">
                <a16:creationId xmlns:a16="http://schemas.microsoft.com/office/drawing/2014/main" id="{0BAC0AED-8273-498E-ABB8-65CD10B00735}"/>
              </a:ext>
            </a:extLst>
          </p:cNvPr>
          <p:cNvSpPr>
            <a:spLocks noGrp="1"/>
          </p:cNvSpPr>
          <p:nvPr>
            <p:ph type="body" sz="quarter" idx="13"/>
          </p:nvPr>
        </p:nvSpPr>
        <p:spPr>
          <a:xfrm>
            <a:off x="4914900" y="2496312"/>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2" name="Text Placeholder 9">
            <a:extLst>
              <a:ext uri="{FF2B5EF4-FFF2-40B4-BE49-F238E27FC236}">
                <a16:creationId xmlns:a16="http://schemas.microsoft.com/office/drawing/2014/main" id="{0FACFED0-6B1D-4868-929E-C9101D8B7DE1}"/>
              </a:ext>
            </a:extLst>
          </p:cNvPr>
          <p:cNvSpPr>
            <a:spLocks noGrp="1"/>
          </p:cNvSpPr>
          <p:nvPr>
            <p:ph type="body" sz="quarter" idx="16" hasCustomPrompt="1"/>
          </p:nvPr>
        </p:nvSpPr>
        <p:spPr>
          <a:xfrm>
            <a:off x="8538777" y="2084832"/>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4" name="Text Placeholder 9">
            <a:extLst>
              <a:ext uri="{FF2B5EF4-FFF2-40B4-BE49-F238E27FC236}">
                <a16:creationId xmlns:a16="http://schemas.microsoft.com/office/drawing/2014/main" id="{A3276736-0B83-4D4F-B7D9-AAEF95E38AE5}"/>
              </a:ext>
            </a:extLst>
          </p:cNvPr>
          <p:cNvSpPr>
            <a:spLocks noGrp="1"/>
          </p:cNvSpPr>
          <p:nvPr>
            <p:ph type="body" sz="quarter" idx="14"/>
          </p:nvPr>
        </p:nvSpPr>
        <p:spPr>
          <a:xfrm>
            <a:off x="8535924" y="2496312"/>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5" name="Text Placeholder 9">
            <a:extLst>
              <a:ext uri="{FF2B5EF4-FFF2-40B4-BE49-F238E27FC236}">
                <a16:creationId xmlns:a16="http://schemas.microsoft.com/office/drawing/2014/main" id="{B57AD20F-1E1B-4FD3-8A76-E07A91002B85}"/>
              </a:ext>
            </a:extLst>
          </p:cNvPr>
          <p:cNvSpPr>
            <a:spLocks noGrp="1"/>
          </p:cNvSpPr>
          <p:nvPr>
            <p:ph type="body" sz="quarter" idx="19" hasCustomPrompt="1"/>
          </p:nvPr>
        </p:nvSpPr>
        <p:spPr>
          <a:xfrm>
            <a:off x="4937760" y="3838956"/>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3" name="Text Placeholder 9">
            <a:extLst>
              <a:ext uri="{FF2B5EF4-FFF2-40B4-BE49-F238E27FC236}">
                <a16:creationId xmlns:a16="http://schemas.microsoft.com/office/drawing/2014/main" id="{6688431F-3AD3-44AD-A5DF-E032B167CC02}"/>
              </a:ext>
            </a:extLst>
          </p:cNvPr>
          <p:cNvSpPr>
            <a:spLocks noGrp="1"/>
          </p:cNvSpPr>
          <p:nvPr>
            <p:ph type="body" sz="quarter" idx="17"/>
          </p:nvPr>
        </p:nvSpPr>
        <p:spPr>
          <a:xfrm>
            <a:off x="4937760" y="4255479"/>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96" name="Text Placeholder 9">
            <a:extLst>
              <a:ext uri="{FF2B5EF4-FFF2-40B4-BE49-F238E27FC236}">
                <a16:creationId xmlns:a16="http://schemas.microsoft.com/office/drawing/2014/main" id="{F1B1DAAB-37E2-4803-8DF8-A56E6FFF054E}"/>
              </a:ext>
            </a:extLst>
          </p:cNvPr>
          <p:cNvSpPr>
            <a:spLocks noGrp="1"/>
          </p:cNvSpPr>
          <p:nvPr>
            <p:ph type="body" sz="quarter" idx="20" hasCustomPrompt="1"/>
          </p:nvPr>
        </p:nvSpPr>
        <p:spPr>
          <a:xfrm>
            <a:off x="8535924" y="3838956"/>
            <a:ext cx="3200400" cy="365760"/>
          </a:xfrm>
        </p:spPr>
        <p:txBody>
          <a:bodyPr>
            <a:noAutofit/>
          </a:bodyPr>
          <a:lstStyle>
            <a:lvl1pPr marL="0" indent="0">
              <a:lnSpc>
                <a:spcPts val="2400"/>
              </a:lnSpc>
              <a:buNone/>
              <a:defRPr sz="2000" b="1" cap="all" baseline="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94" name="Text Placeholder 9">
            <a:extLst>
              <a:ext uri="{FF2B5EF4-FFF2-40B4-BE49-F238E27FC236}">
                <a16:creationId xmlns:a16="http://schemas.microsoft.com/office/drawing/2014/main" id="{E9E9B407-35B1-4B56-BB6A-4895E5AC4CC3}"/>
              </a:ext>
            </a:extLst>
          </p:cNvPr>
          <p:cNvSpPr>
            <a:spLocks noGrp="1"/>
          </p:cNvSpPr>
          <p:nvPr>
            <p:ph type="body" sz="quarter" idx="18"/>
          </p:nvPr>
        </p:nvSpPr>
        <p:spPr>
          <a:xfrm>
            <a:off x="8535924" y="4252806"/>
            <a:ext cx="3200400" cy="1188720"/>
          </a:xfrm>
        </p:spPr>
        <p:txBody>
          <a:bodyPr>
            <a:normAutofit/>
          </a:bodyPr>
          <a:lstStyle>
            <a:lvl1pPr marL="0" indent="0">
              <a:lnSpc>
                <a:spcPts val="1800"/>
              </a:lnSpc>
              <a:spcBef>
                <a:spcPts val="0"/>
              </a:spcBef>
              <a:buNone/>
              <a:defRPr sz="1400">
                <a:solidFill>
                  <a:schemeClr val="tx2"/>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4937760" y="6353175"/>
            <a:ext cx="1097280" cy="365125"/>
          </a:xfrm>
        </p:spPr>
        <p:txBody>
          <a:bodyPr/>
          <a:lstStyle>
            <a:lvl1pPr>
              <a:defRPr>
                <a:solidFill>
                  <a:schemeClr val="bg1"/>
                </a:solidFill>
              </a:defRPr>
            </a:lvl1pPr>
          </a:lstStyle>
          <a:p>
            <a:r>
              <a:rPr lang="en-US"/>
              <a:t>20XX</a:t>
            </a:r>
            <a:endParaRPr lang="en-US" dirty="0"/>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7436167" y="6350000"/>
            <a:ext cx="2286000" cy="365125"/>
          </a:xfrm>
        </p:spPr>
        <p:txBody>
          <a:bodyPr/>
          <a:lstStyle>
            <a:lvl1pPr>
              <a:defRPr>
                <a:solidFill>
                  <a:schemeClr val="bg1"/>
                </a:solidFill>
              </a:defRPr>
            </a:lvl1pPr>
          </a:lstStyle>
          <a:p>
            <a:r>
              <a:rPr lang="en-US" dirty="0"/>
              <a:t>Pitch deck title</a:t>
            </a:r>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02555004"/>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roduct overvie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6800850" cy="1325880"/>
          </a:xfrm>
        </p:spPr>
        <p:txBody>
          <a:bodyPr anchor="t" anchorCtr="0"/>
          <a:lstStyle>
            <a:lvl1pPr>
              <a:defRPr cap="all" baseline="0">
                <a:solidFill>
                  <a:schemeClr val="accent1"/>
                </a:solidFill>
              </a:defRPr>
            </a:lvl1pPr>
          </a:lstStyle>
          <a:p>
            <a:r>
              <a:rPr lang="en-US" dirty="0"/>
              <a:t>CLICK TO ADD TITLE</a:t>
            </a:r>
          </a:p>
        </p:txBody>
      </p:sp>
      <p:grpSp>
        <p:nvGrpSpPr>
          <p:cNvPr id="5" name="Group 4">
            <a:extLst>
              <a:ext uri="{FF2B5EF4-FFF2-40B4-BE49-F238E27FC236}">
                <a16:creationId xmlns:a16="http://schemas.microsoft.com/office/drawing/2014/main" id="{76A6A8D4-352A-4CDF-8E34-3A3E06402913}"/>
              </a:ext>
              <a:ext uri="{C183D7F6-B498-43B3-948B-1728B52AA6E4}">
                <adec:decorative xmlns:adec="http://schemas.microsoft.com/office/drawing/2017/decorative" val="1"/>
              </a:ext>
            </a:extLst>
          </p:cNvPr>
          <p:cNvGrpSpPr/>
          <p:nvPr userDrawn="1"/>
        </p:nvGrpSpPr>
        <p:grpSpPr>
          <a:xfrm>
            <a:off x="8094267" y="-12136"/>
            <a:ext cx="4100169" cy="6878956"/>
            <a:chOff x="8094267" y="-12136"/>
            <a:chExt cx="4100169" cy="6878956"/>
          </a:xfrm>
        </p:grpSpPr>
        <p:grpSp>
          <p:nvGrpSpPr>
            <p:cNvPr id="3" name="Group 2">
              <a:extLst>
                <a:ext uri="{FF2B5EF4-FFF2-40B4-BE49-F238E27FC236}">
                  <a16:creationId xmlns:a16="http://schemas.microsoft.com/office/drawing/2014/main" id="{4CDCB077-A12F-4FE0-AD96-924BF98DBB84}"/>
                </a:ext>
                <a:ext uri="{C183D7F6-B498-43B3-948B-1728B52AA6E4}">
                  <adec:decorative xmlns:adec="http://schemas.microsoft.com/office/drawing/2017/decorative" val="1"/>
                </a:ext>
              </a:extLst>
            </p:cNvPr>
            <p:cNvGrpSpPr/>
            <p:nvPr userDrawn="1"/>
          </p:nvGrpSpPr>
          <p:grpSpPr>
            <a:xfrm>
              <a:off x="8138160" y="-7084"/>
              <a:ext cx="4053840" cy="4061621"/>
              <a:chOff x="8138160" y="-7084"/>
              <a:chExt cx="4053840" cy="4061621"/>
            </a:xfrm>
          </p:grpSpPr>
          <p:sp>
            <p:nvSpPr>
              <p:cNvPr id="39" name="Rectangle 38">
                <a:extLst>
                  <a:ext uri="{FF2B5EF4-FFF2-40B4-BE49-F238E27FC236}">
                    <a16:creationId xmlns:a16="http://schemas.microsoft.com/office/drawing/2014/main" id="{9837D25D-BADF-40E0-B7F9-1288B53AA656}"/>
                  </a:ext>
                </a:extLst>
              </p:cNvPr>
              <p:cNvSpPr/>
              <p:nvPr userDrawn="1"/>
            </p:nvSpPr>
            <p:spPr>
              <a:xfrm flipH="1">
                <a:off x="8138160" y="2017039"/>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 name="Group 3">
              <a:extLst>
                <a:ext uri="{FF2B5EF4-FFF2-40B4-BE49-F238E27FC236}">
                  <a16:creationId xmlns:a16="http://schemas.microsoft.com/office/drawing/2014/main" id="{17B41BF2-DA71-4B06-A2F0-757A5EF7047C}"/>
                </a:ext>
                <a:ext uri="{C183D7F6-B498-43B3-948B-1728B52AA6E4}">
                  <adec:decorative xmlns:adec="http://schemas.microsoft.com/office/drawing/2017/decorative" val="1"/>
                </a:ext>
              </a:extLst>
            </p:cNvPr>
            <p:cNvGrpSpPr/>
            <p:nvPr userDrawn="1"/>
          </p:nvGrpSpPr>
          <p:grpSpPr>
            <a:xfrm>
              <a:off x="8094267" y="-12136"/>
              <a:ext cx="4100169" cy="6878956"/>
              <a:chOff x="8094267" y="-12136"/>
              <a:chExt cx="4100169" cy="6878956"/>
            </a:xfrm>
          </p:grpSpPr>
          <p:sp>
            <p:nvSpPr>
              <p:cNvPr id="32" name="Rectangle 31">
                <a:extLst>
                  <a:ext uri="{FF2B5EF4-FFF2-40B4-BE49-F238E27FC236}">
                    <a16:creationId xmlns:a16="http://schemas.microsoft.com/office/drawing/2014/main" id="{F4EB6F2E-2621-4EB5-A04D-906FD08CED87}"/>
                  </a:ext>
                </a:extLst>
              </p:cNvPr>
              <p:cNvSpPr/>
              <p:nvPr userDrawn="1"/>
            </p:nvSpPr>
            <p:spPr>
              <a:xfrm flipH="1">
                <a:off x="8138160" y="4868828"/>
                <a:ext cx="2032942" cy="19979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4468" y="4044603"/>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2419"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7489" y="-12136"/>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62032" y="6020759"/>
                <a:ext cx="2029968" cy="83724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8160" y="4863676"/>
                <a:ext cx="2029968" cy="1997992"/>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8241"/>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094267" y="2005958"/>
                <a:ext cx="3017520"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1006" y="186812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69" name="Text Placeholder 9">
            <a:extLst>
              <a:ext uri="{FF2B5EF4-FFF2-40B4-BE49-F238E27FC236}">
                <a16:creationId xmlns:a16="http://schemas.microsoft.com/office/drawing/2014/main" id="{DEE368EA-C32D-4066-8292-11EB5B67AB3C}"/>
              </a:ext>
            </a:extLst>
          </p:cNvPr>
          <p:cNvSpPr>
            <a:spLocks noGrp="1"/>
          </p:cNvSpPr>
          <p:nvPr>
            <p:ph type="body" sz="quarter" idx="15" hasCustomPrompt="1"/>
          </p:nvPr>
        </p:nvSpPr>
        <p:spPr>
          <a:xfrm>
            <a:off x="914400" y="2084832"/>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10" name="Text Placeholder 9">
            <a:extLst>
              <a:ext uri="{FF2B5EF4-FFF2-40B4-BE49-F238E27FC236}">
                <a16:creationId xmlns:a16="http://schemas.microsoft.com/office/drawing/2014/main" id="{58CA33B9-D0BA-4ED1-B10C-9961E1B54FF5}"/>
              </a:ext>
            </a:extLst>
          </p:cNvPr>
          <p:cNvSpPr>
            <a:spLocks noGrp="1"/>
          </p:cNvSpPr>
          <p:nvPr>
            <p:ph type="body" sz="quarter" idx="13"/>
          </p:nvPr>
        </p:nvSpPr>
        <p:spPr>
          <a:xfrm>
            <a:off x="914400" y="2496312"/>
            <a:ext cx="3200400" cy="11887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0" name="Text Placeholder 9">
            <a:extLst>
              <a:ext uri="{FF2B5EF4-FFF2-40B4-BE49-F238E27FC236}">
                <a16:creationId xmlns:a16="http://schemas.microsoft.com/office/drawing/2014/main" id="{C3E5ADF3-741C-452B-9B49-005E753E6E0B}"/>
              </a:ext>
            </a:extLst>
          </p:cNvPr>
          <p:cNvSpPr>
            <a:spLocks noGrp="1"/>
          </p:cNvSpPr>
          <p:nvPr>
            <p:ph type="body" sz="quarter" idx="16" hasCustomPrompt="1"/>
          </p:nvPr>
        </p:nvSpPr>
        <p:spPr>
          <a:xfrm>
            <a:off x="4538277" y="2084832"/>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68" name="Text Placeholder 9">
            <a:extLst>
              <a:ext uri="{FF2B5EF4-FFF2-40B4-BE49-F238E27FC236}">
                <a16:creationId xmlns:a16="http://schemas.microsoft.com/office/drawing/2014/main" id="{2C541281-49BC-4F14-B167-DE14FE3A622C}"/>
              </a:ext>
            </a:extLst>
          </p:cNvPr>
          <p:cNvSpPr>
            <a:spLocks noGrp="1"/>
          </p:cNvSpPr>
          <p:nvPr>
            <p:ph type="body" sz="quarter" idx="14"/>
          </p:nvPr>
        </p:nvSpPr>
        <p:spPr>
          <a:xfrm>
            <a:off x="4535424" y="2496312"/>
            <a:ext cx="3200400" cy="118872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3" name="Text Placeholder 9">
            <a:extLst>
              <a:ext uri="{FF2B5EF4-FFF2-40B4-BE49-F238E27FC236}">
                <a16:creationId xmlns:a16="http://schemas.microsoft.com/office/drawing/2014/main" id="{3B7B080D-47B1-4B65-8638-AD5E3240EDA7}"/>
              </a:ext>
            </a:extLst>
          </p:cNvPr>
          <p:cNvSpPr>
            <a:spLocks noGrp="1"/>
          </p:cNvSpPr>
          <p:nvPr>
            <p:ph type="body" sz="quarter" idx="19" hasCustomPrompt="1"/>
          </p:nvPr>
        </p:nvSpPr>
        <p:spPr>
          <a:xfrm>
            <a:off x="914400" y="3840480"/>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1" name="Text Placeholder 9">
            <a:extLst>
              <a:ext uri="{FF2B5EF4-FFF2-40B4-BE49-F238E27FC236}">
                <a16:creationId xmlns:a16="http://schemas.microsoft.com/office/drawing/2014/main" id="{AA51BCEC-2845-4DF6-8F9A-2B163EC16DD5}"/>
              </a:ext>
            </a:extLst>
          </p:cNvPr>
          <p:cNvSpPr>
            <a:spLocks noGrp="1"/>
          </p:cNvSpPr>
          <p:nvPr>
            <p:ph type="body" sz="quarter" idx="17"/>
          </p:nvPr>
        </p:nvSpPr>
        <p:spPr>
          <a:xfrm>
            <a:off x="914400" y="4251960"/>
            <a:ext cx="3200400" cy="114300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74" name="Text Placeholder 9">
            <a:extLst>
              <a:ext uri="{FF2B5EF4-FFF2-40B4-BE49-F238E27FC236}">
                <a16:creationId xmlns:a16="http://schemas.microsoft.com/office/drawing/2014/main" id="{5B98F8C8-0931-4E43-ABDE-8A700DD269D7}"/>
              </a:ext>
            </a:extLst>
          </p:cNvPr>
          <p:cNvSpPr>
            <a:spLocks noGrp="1"/>
          </p:cNvSpPr>
          <p:nvPr>
            <p:ph type="body" sz="quarter" idx="20" hasCustomPrompt="1"/>
          </p:nvPr>
        </p:nvSpPr>
        <p:spPr>
          <a:xfrm>
            <a:off x="4535424" y="3840480"/>
            <a:ext cx="3200400" cy="365760"/>
          </a:xfrm>
        </p:spPr>
        <p:txBody>
          <a:bodyPr>
            <a:noAutofit/>
          </a:bodyPr>
          <a:lstStyle>
            <a:lvl1pPr marL="0" indent="0">
              <a:lnSpc>
                <a:spcPts val="2400"/>
              </a:lnSpc>
              <a:buNone/>
              <a:defRPr sz="2000" b="1" cap="all" baseline="0">
                <a:solidFill>
                  <a:schemeClr val="accent3"/>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ADD SUBTITLE</a:t>
            </a:r>
          </a:p>
        </p:txBody>
      </p:sp>
      <p:sp>
        <p:nvSpPr>
          <p:cNvPr id="72" name="Text Placeholder 9">
            <a:extLst>
              <a:ext uri="{FF2B5EF4-FFF2-40B4-BE49-F238E27FC236}">
                <a16:creationId xmlns:a16="http://schemas.microsoft.com/office/drawing/2014/main" id="{126E196B-9448-4FBE-A134-65735F8ED97F}"/>
              </a:ext>
            </a:extLst>
          </p:cNvPr>
          <p:cNvSpPr>
            <a:spLocks noGrp="1"/>
          </p:cNvSpPr>
          <p:nvPr>
            <p:ph type="body" sz="quarter" idx="18"/>
          </p:nvPr>
        </p:nvSpPr>
        <p:spPr>
          <a:xfrm>
            <a:off x="4535424" y="4251960"/>
            <a:ext cx="3200400" cy="1143000"/>
          </a:xfrm>
        </p:spPr>
        <p:txBody>
          <a:bodyPr>
            <a:normAutofit/>
          </a:bodyPr>
          <a:lstStyle>
            <a:lvl1pPr marL="0" indent="0">
              <a:lnSpc>
                <a:spcPts val="1800"/>
              </a:lnSpc>
              <a:spcBef>
                <a:spcPts val="0"/>
              </a:spcBef>
              <a:buNone/>
              <a:defRPr sz="1400">
                <a:solidFill>
                  <a:schemeClr val="tx1"/>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p:txBody>
      </p:sp>
      <p:sp>
        <p:nvSpPr>
          <p:cNvPr id="65" name="Date Placeholder 3">
            <a:extLst>
              <a:ext uri="{FF2B5EF4-FFF2-40B4-BE49-F238E27FC236}">
                <a16:creationId xmlns:a16="http://schemas.microsoft.com/office/drawing/2014/main" id="{405B8744-A7AF-461F-9103-708D9BFE8947}"/>
              </a:ext>
            </a:extLst>
          </p:cNvPr>
          <p:cNvSpPr>
            <a:spLocks noGrp="1"/>
          </p:cNvSpPr>
          <p:nvPr>
            <p:ph type="dt" sz="half" idx="10"/>
          </p:nvPr>
        </p:nvSpPr>
        <p:spPr>
          <a:xfrm>
            <a:off x="914400" y="6355080"/>
            <a:ext cx="1097280" cy="365125"/>
          </a:xfrm>
        </p:spPr>
        <p:txBody>
          <a:bodyPr/>
          <a:lstStyle>
            <a:lvl1pPr>
              <a:defRPr>
                <a:solidFill>
                  <a:schemeClr val="tx1">
                    <a:lumMod val="75000"/>
                    <a:lumOff val="25000"/>
                  </a:schemeClr>
                </a:solidFill>
              </a:defRPr>
            </a:lvl1pPr>
          </a:lstStyle>
          <a:p>
            <a:r>
              <a:rPr lang="en-US"/>
              <a:t>20XX</a:t>
            </a:r>
            <a:endParaRPr lang="en-US" dirty="0"/>
          </a:p>
        </p:txBody>
      </p:sp>
      <p:sp>
        <p:nvSpPr>
          <p:cNvPr id="66" name="Footer Placeholder 4">
            <a:extLst>
              <a:ext uri="{FF2B5EF4-FFF2-40B4-BE49-F238E27FC236}">
                <a16:creationId xmlns:a16="http://schemas.microsoft.com/office/drawing/2014/main" id="{C902A11D-5CD4-4561-882F-26EA89ADC0F9}"/>
              </a:ext>
            </a:extLst>
          </p:cNvPr>
          <p:cNvSpPr>
            <a:spLocks noGrp="1"/>
          </p:cNvSpPr>
          <p:nvPr>
            <p:ph type="ftr" sz="quarter" idx="11"/>
          </p:nvPr>
        </p:nvSpPr>
        <p:spPr>
          <a:xfrm>
            <a:off x="5499886" y="635508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67" name="Slide Number Placeholder 5">
            <a:extLst>
              <a:ext uri="{FF2B5EF4-FFF2-40B4-BE49-F238E27FC236}">
                <a16:creationId xmlns:a16="http://schemas.microsoft.com/office/drawing/2014/main" id="{F0739A04-E734-4FCE-954E-0C4FB1A4CA7A}"/>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25940455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Pitch deck title</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5CEABB6-07DC-46E8-9B57-56EC44A396E5}" type="slidenum">
              <a:rPr lang="en-US" smtClean="0"/>
              <a:pPr/>
              <a:t>‹#›</a:t>
            </a:fld>
            <a:endParaRPr lang="en-US" dirty="0"/>
          </a:p>
        </p:txBody>
      </p:sp>
      <p:sp>
        <p:nvSpPr>
          <p:cNvPr id="7" name="Rectangle 23">
            <a:extLst>
              <a:ext uri="{FF2B5EF4-FFF2-40B4-BE49-F238E27FC236}">
                <a16:creationId xmlns:a16="http://schemas.microsoft.com/office/drawing/2014/main" id="{32490978-9B99-97D6-D92F-980CF42DC235}"/>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646081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2029040"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6605937" y="1098339"/>
            <a:ext cx="5099392" cy="2264112"/>
          </a:xfrm>
        </p:spPr>
        <p:txBody>
          <a:bodyPr anchor="b"/>
          <a:lstStyle>
            <a:lvl1pPr algn="ctr">
              <a:defRPr sz="6000" cap="all" baseline="0">
                <a:solidFill>
                  <a:schemeClr val="tx2"/>
                </a:solidFill>
              </a:defRPr>
            </a:lvl1pPr>
          </a:lstStyle>
          <a:p>
            <a:r>
              <a:rPr lang="en-US" dirty="0"/>
              <a:t>Click to ADD TITLE</a:t>
            </a:r>
          </a:p>
        </p:txBody>
      </p:sp>
      <p:sp>
        <p:nvSpPr>
          <p:cNvPr id="168" name="Rectangle 9">
            <a:extLst>
              <a:ext uri="{FF2B5EF4-FFF2-40B4-BE49-F238E27FC236}">
                <a16:creationId xmlns:a16="http://schemas.microsoft.com/office/drawing/2014/main" id="{D0B57759-E007-4FD0-9C6B-356DC53050C4}"/>
              </a:ext>
            </a:extLst>
          </p:cNvPr>
          <p:cNvSpPr/>
          <p:nvPr userDrawn="1"/>
        </p:nvSpPr>
        <p:spPr>
          <a:xfrm>
            <a:off x="0" y="4056331"/>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0" y="0"/>
            <a:ext cx="2029968"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Graphic 19">
            <a:extLst>
              <a:ext uri="{FF2B5EF4-FFF2-40B4-BE49-F238E27FC236}">
                <a16:creationId xmlns:a16="http://schemas.microsoft.com/office/drawing/2014/main" id="{7FF8CD3D-0C64-4277-97B2-200B96EE223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0" y="4069288"/>
            <a:ext cx="2029968" cy="2029968"/>
          </a:xfrm>
          <a:prstGeom prst="rect">
            <a:avLst/>
          </a:prstGeom>
        </p:spPr>
      </p:pic>
      <p:pic>
        <p:nvPicPr>
          <p:cNvPr id="28" name="Graphic 27">
            <a:extLst>
              <a:ext uri="{FF2B5EF4-FFF2-40B4-BE49-F238E27FC236}">
                <a16:creationId xmlns:a16="http://schemas.microsoft.com/office/drawing/2014/main" id="{12C5F573-21FC-4A6F-B46F-5583E20C994E}"/>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0800000">
            <a:off x="2027141" y="-4303"/>
            <a:ext cx="2029968" cy="2029968"/>
          </a:xfrm>
          <a:prstGeom prst="rect">
            <a:avLst/>
          </a:prstGeom>
        </p:spPr>
      </p:pic>
      <p:pic>
        <p:nvPicPr>
          <p:cNvPr id="31" name="Graphic 30">
            <a:extLst>
              <a:ext uri="{FF2B5EF4-FFF2-40B4-BE49-F238E27FC236}">
                <a16:creationId xmlns:a16="http://schemas.microsoft.com/office/drawing/2014/main" id="{C9BCCD2C-CC79-48FF-A486-98ECEAC47989}"/>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0" y="0"/>
            <a:ext cx="2029968" cy="2029968"/>
          </a:xfrm>
          <a:prstGeom prst="rect">
            <a:avLst/>
          </a:prstGeom>
        </p:spPr>
      </p:pic>
      <p:sp>
        <p:nvSpPr>
          <p:cNvPr id="36" name="Rectangle 35">
            <a:extLst>
              <a:ext uri="{FF2B5EF4-FFF2-40B4-BE49-F238E27FC236}">
                <a16:creationId xmlns:a16="http://schemas.microsoft.com/office/drawing/2014/main" id="{03CEE5D2-51CF-4C1A-9AF9-A5B47F445229}"/>
              </a:ext>
            </a:extLst>
          </p:cNvPr>
          <p:cNvSpPr/>
          <p:nvPr userDrawn="1"/>
        </p:nvSpPr>
        <p:spPr>
          <a:xfrm>
            <a:off x="0" y="6098433"/>
            <a:ext cx="2029968" cy="7595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AD276EF4-F1D1-402C-B97B-0FC1233B73CD}"/>
              </a:ext>
            </a:extLst>
          </p:cNvPr>
          <p:cNvSpPr/>
          <p:nvPr userDrawn="1"/>
        </p:nvSpPr>
        <p:spPr>
          <a:xfrm flipH="1">
            <a:off x="0" y="2027186"/>
            <a:ext cx="2032942" cy="20299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8" name="Group 137">
            <a:extLst>
              <a:ext uri="{FF2B5EF4-FFF2-40B4-BE49-F238E27FC236}">
                <a16:creationId xmlns:a16="http://schemas.microsoft.com/office/drawing/2014/main" id="{3D46E3B0-0F8F-4E75-AD2A-BF3A1C38F037}"/>
              </a:ext>
            </a:extLst>
          </p:cNvPr>
          <p:cNvGrpSpPr/>
          <p:nvPr userDrawn="1"/>
        </p:nvGrpSpPr>
        <p:grpSpPr>
          <a:xfrm>
            <a:off x="23853" y="2069719"/>
            <a:ext cx="1965960" cy="1965960"/>
            <a:chOff x="5361924" y="7472790"/>
            <a:chExt cx="1828800" cy="1828800"/>
          </a:xfrm>
        </p:grpSpPr>
        <p:grpSp>
          <p:nvGrpSpPr>
            <p:cNvPr id="139" name="Group 138">
              <a:extLst>
                <a:ext uri="{FF2B5EF4-FFF2-40B4-BE49-F238E27FC236}">
                  <a16:creationId xmlns:a16="http://schemas.microsoft.com/office/drawing/2014/main" id="{B53A840E-AAAC-4D05-88B2-8B4C8FD1EB81}"/>
                </a:ext>
              </a:extLst>
            </p:cNvPr>
            <p:cNvGrpSpPr/>
            <p:nvPr userDrawn="1"/>
          </p:nvGrpSpPr>
          <p:grpSpPr>
            <a:xfrm>
              <a:off x="5361924" y="7472790"/>
              <a:ext cx="1828800" cy="1828800"/>
              <a:chOff x="5361924" y="7472790"/>
              <a:chExt cx="1828800" cy="1828800"/>
            </a:xfrm>
          </p:grpSpPr>
          <p:grpSp>
            <p:nvGrpSpPr>
              <p:cNvPr id="141" name="Group 140">
                <a:extLst>
                  <a:ext uri="{FF2B5EF4-FFF2-40B4-BE49-F238E27FC236}">
                    <a16:creationId xmlns:a16="http://schemas.microsoft.com/office/drawing/2014/main" id="{EC1BCB15-E86F-40CB-912C-0693B61651B5}"/>
                  </a:ext>
                </a:extLst>
              </p:cNvPr>
              <p:cNvGrpSpPr/>
              <p:nvPr userDrawn="1"/>
            </p:nvGrpSpPr>
            <p:grpSpPr>
              <a:xfrm>
                <a:off x="5361924" y="7472790"/>
                <a:ext cx="1828800" cy="1828800"/>
                <a:chOff x="5388428" y="7173291"/>
                <a:chExt cx="1828800" cy="1828800"/>
              </a:xfrm>
            </p:grpSpPr>
            <p:grpSp>
              <p:nvGrpSpPr>
                <p:cNvPr id="147" name="Group 146">
                  <a:extLst>
                    <a:ext uri="{FF2B5EF4-FFF2-40B4-BE49-F238E27FC236}">
                      <a16:creationId xmlns:a16="http://schemas.microsoft.com/office/drawing/2014/main" id="{5B5D7ECD-062C-480C-A3E0-D2E37B0077AB}"/>
                    </a:ext>
                  </a:extLst>
                </p:cNvPr>
                <p:cNvGrpSpPr/>
                <p:nvPr userDrawn="1"/>
              </p:nvGrpSpPr>
              <p:grpSpPr>
                <a:xfrm>
                  <a:off x="5388428" y="7173291"/>
                  <a:ext cx="1828800" cy="1828800"/>
                  <a:chOff x="5388428" y="7173291"/>
                  <a:chExt cx="1828800" cy="1828800"/>
                </a:xfrm>
              </p:grpSpPr>
              <p:grpSp>
                <p:nvGrpSpPr>
                  <p:cNvPr id="149" name="Group 148">
                    <a:extLst>
                      <a:ext uri="{FF2B5EF4-FFF2-40B4-BE49-F238E27FC236}">
                        <a16:creationId xmlns:a16="http://schemas.microsoft.com/office/drawing/2014/main" id="{CCCE649A-9FBD-4E7D-921B-CA0C2263A341}"/>
                      </a:ext>
                    </a:extLst>
                  </p:cNvPr>
                  <p:cNvGrpSpPr/>
                  <p:nvPr userDrawn="1"/>
                </p:nvGrpSpPr>
                <p:grpSpPr>
                  <a:xfrm>
                    <a:off x="5388428" y="7173291"/>
                    <a:ext cx="1828800" cy="1828800"/>
                    <a:chOff x="5579044" y="7049770"/>
                    <a:chExt cx="1828800" cy="1828800"/>
                  </a:xfrm>
                </p:grpSpPr>
                <p:grpSp>
                  <p:nvGrpSpPr>
                    <p:cNvPr id="151" name="Group 150">
                      <a:extLst>
                        <a:ext uri="{FF2B5EF4-FFF2-40B4-BE49-F238E27FC236}">
                          <a16:creationId xmlns:a16="http://schemas.microsoft.com/office/drawing/2014/main" id="{992A05A5-83FF-4AE4-B0EF-FE1964334873}"/>
                        </a:ext>
                      </a:extLst>
                    </p:cNvPr>
                    <p:cNvGrpSpPr/>
                    <p:nvPr userDrawn="1"/>
                  </p:nvGrpSpPr>
                  <p:grpSpPr>
                    <a:xfrm>
                      <a:off x="5579044" y="7049770"/>
                      <a:ext cx="1828800" cy="1828800"/>
                      <a:chOff x="5579044" y="7049770"/>
                      <a:chExt cx="1828800" cy="1828800"/>
                    </a:xfrm>
                  </p:grpSpPr>
                  <p:grpSp>
                    <p:nvGrpSpPr>
                      <p:cNvPr id="153" name="Group 152">
                        <a:extLst>
                          <a:ext uri="{FF2B5EF4-FFF2-40B4-BE49-F238E27FC236}">
                            <a16:creationId xmlns:a16="http://schemas.microsoft.com/office/drawing/2014/main" id="{D56D5269-FA99-4E96-A20D-0DE0E3856751}"/>
                          </a:ext>
                        </a:extLst>
                      </p:cNvPr>
                      <p:cNvGrpSpPr/>
                      <p:nvPr userDrawn="1"/>
                    </p:nvGrpSpPr>
                    <p:grpSpPr>
                      <a:xfrm>
                        <a:off x="5579044" y="7049770"/>
                        <a:ext cx="1828800" cy="1828800"/>
                        <a:chOff x="5579044" y="7049770"/>
                        <a:chExt cx="1828800" cy="1828800"/>
                      </a:xfrm>
                    </p:grpSpPr>
                    <p:grpSp>
                      <p:nvGrpSpPr>
                        <p:cNvPr id="155" name="Group 154">
                          <a:extLst>
                            <a:ext uri="{FF2B5EF4-FFF2-40B4-BE49-F238E27FC236}">
                              <a16:creationId xmlns:a16="http://schemas.microsoft.com/office/drawing/2014/main" id="{87498AF2-DD8D-4309-8328-2E756E3C44E8}"/>
                            </a:ext>
                          </a:extLst>
                        </p:cNvPr>
                        <p:cNvGrpSpPr/>
                        <p:nvPr userDrawn="1"/>
                      </p:nvGrpSpPr>
                      <p:grpSpPr>
                        <a:xfrm>
                          <a:off x="5579044" y="7049770"/>
                          <a:ext cx="1828800" cy="1828800"/>
                          <a:chOff x="5579044" y="7049770"/>
                          <a:chExt cx="1828800" cy="1828800"/>
                        </a:xfrm>
                      </p:grpSpPr>
                      <p:sp>
                        <p:nvSpPr>
                          <p:cNvPr id="157" name="Oval 156">
                            <a:extLst>
                              <a:ext uri="{FF2B5EF4-FFF2-40B4-BE49-F238E27FC236}">
                                <a16:creationId xmlns:a16="http://schemas.microsoft.com/office/drawing/2014/main" id="{ACC35BE0-4D6C-4986-AD7D-BD7C1E25B83D}"/>
                              </a:ext>
                            </a:extLst>
                          </p:cNvPr>
                          <p:cNvSpPr/>
                          <p:nvPr userDrawn="1"/>
                        </p:nvSpPr>
                        <p:spPr>
                          <a:xfrm>
                            <a:off x="5579044" y="7049770"/>
                            <a:ext cx="1828800" cy="18288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58" name="Oval 157">
                            <a:extLst>
                              <a:ext uri="{FF2B5EF4-FFF2-40B4-BE49-F238E27FC236}">
                                <a16:creationId xmlns:a16="http://schemas.microsoft.com/office/drawing/2014/main" id="{7B9715F0-8B83-459F-9ABA-77381FF568DF}"/>
                              </a:ext>
                            </a:extLst>
                          </p:cNvPr>
                          <p:cNvSpPr/>
                          <p:nvPr userDrawn="1"/>
                        </p:nvSpPr>
                        <p:spPr>
                          <a:xfrm>
                            <a:off x="5647624" y="7118350"/>
                            <a:ext cx="1691640" cy="16916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56" name="Oval 155">
                          <a:extLst>
                            <a:ext uri="{FF2B5EF4-FFF2-40B4-BE49-F238E27FC236}">
                              <a16:creationId xmlns:a16="http://schemas.microsoft.com/office/drawing/2014/main" id="{27230BAF-E9FF-4746-8F48-B39560E1B202}"/>
                            </a:ext>
                          </a:extLst>
                        </p:cNvPr>
                        <p:cNvSpPr/>
                        <p:nvPr userDrawn="1"/>
                      </p:nvSpPr>
                      <p:spPr>
                        <a:xfrm>
                          <a:off x="5716204" y="7186930"/>
                          <a:ext cx="1554480" cy="15544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54" name="Oval 153">
                        <a:extLst>
                          <a:ext uri="{FF2B5EF4-FFF2-40B4-BE49-F238E27FC236}">
                            <a16:creationId xmlns:a16="http://schemas.microsoft.com/office/drawing/2014/main" id="{1085FE6C-E5E9-494C-8FA8-625B1312B9AA}"/>
                          </a:ext>
                        </a:extLst>
                      </p:cNvPr>
                      <p:cNvSpPr/>
                      <p:nvPr userDrawn="1"/>
                    </p:nvSpPr>
                    <p:spPr>
                      <a:xfrm>
                        <a:off x="5784784" y="7255510"/>
                        <a:ext cx="1417320" cy="141732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52" name="Oval 151">
                      <a:extLst>
                        <a:ext uri="{FF2B5EF4-FFF2-40B4-BE49-F238E27FC236}">
                          <a16:creationId xmlns:a16="http://schemas.microsoft.com/office/drawing/2014/main" id="{B8D77279-E4F6-4D92-9B0B-8D62F9FE1E8F}"/>
                        </a:ext>
                      </a:extLst>
                    </p:cNvPr>
                    <p:cNvSpPr/>
                    <p:nvPr userDrawn="1"/>
                  </p:nvSpPr>
                  <p:spPr>
                    <a:xfrm>
                      <a:off x="5853364" y="7324090"/>
                      <a:ext cx="1280160" cy="128016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50" name="Oval 149">
                    <a:extLst>
                      <a:ext uri="{FF2B5EF4-FFF2-40B4-BE49-F238E27FC236}">
                        <a16:creationId xmlns:a16="http://schemas.microsoft.com/office/drawing/2014/main" id="{E74AC325-3B12-4159-8AED-4E3E710DAEEF}"/>
                      </a:ext>
                    </a:extLst>
                  </p:cNvPr>
                  <p:cNvSpPr/>
                  <p:nvPr userDrawn="1"/>
                </p:nvSpPr>
                <p:spPr>
                  <a:xfrm>
                    <a:off x="5731328" y="7516191"/>
                    <a:ext cx="1143000" cy="11430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48" name="Oval 147">
                  <a:extLst>
                    <a:ext uri="{FF2B5EF4-FFF2-40B4-BE49-F238E27FC236}">
                      <a16:creationId xmlns:a16="http://schemas.microsoft.com/office/drawing/2014/main" id="{EC1B4FD8-2FC5-40DA-8440-404078550805}"/>
                    </a:ext>
                  </a:extLst>
                </p:cNvPr>
                <p:cNvSpPr/>
                <p:nvPr userDrawn="1"/>
              </p:nvSpPr>
              <p:spPr>
                <a:xfrm>
                  <a:off x="5799908" y="7584771"/>
                  <a:ext cx="1005840" cy="10058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42" name="Oval 141">
                <a:extLst>
                  <a:ext uri="{FF2B5EF4-FFF2-40B4-BE49-F238E27FC236}">
                    <a16:creationId xmlns:a16="http://schemas.microsoft.com/office/drawing/2014/main" id="{DDE43C9A-47FE-47FA-B683-4BEFC34DFA56}"/>
                  </a:ext>
                </a:extLst>
              </p:cNvPr>
              <p:cNvSpPr/>
              <p:nvPr userDrawn="1"/>
            </p:nvSpPr>
            <p:spPr>
              <a:xfrm>
                <a:off x="5841984" y="7952850"/>
                <a:ext cx="868680" cy="8686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3" name="Oval 142">
                <a:extLst>
                  <a:ext uri="{FF2B5EF4-FFF2-40B4-BE49-F238E27FC236}">
                    <a16:creationId xmlns:a16="http://schemas.microsoft.com/office/drawing/2014/main" id="{D323EF77-802B-4532-87E0-12D961E906AE}"/>
                  </a:ext>
                </a:extLst>
              </p:cNvPr>
              <p:cNvSpPr/>
              <p:nvPr userDrawn="1"/>
            </p:nvSpPr>
            <p:spPr>
              <a:xfrm>
                <a:off x="5910564" y="8021430"/>
                <a:ext cx="731520" cy="73152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4" name="Oval 143">
                <a:extLst>
                  <a:ext uri="{FF2B5EF4-FFF2-40B4-BE49-F238E27FC236}">
                    <a16:creationId xmlns:a16="http://schemas.microsoft.com/office/drawing/2014/main" id="{5845FD57-5942-47C9-B349-B3937BE5A454}"/>
                  </a:ext>
                </a:extLst>
              </p:cNvPr>
              <p:cNvSpPr/>
              <p:nvPr userDrawn="1"/>
            </p:nvSpPr>
            <p:spPr>
              <a:xfrm>
                <a:off x="5979144" y="8090010"/>
                <a:ext cx="594360" cy="59436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5" name="Oval 144">
                <a:extLst>
                  <a:ext uri="{FF2B5EF4-FFF2-40B4-BE49-F238E27FC236}">
                    <a16:creationId xmlns:a16="http://schemas.microsoft.com/office/drawing/2014/main" id="{7C426FE0-2810-40DD-934D-F291980CBDE9}"/>
                  </a:ext>
                </a:extLst>
              </p:cNvPr>
              <p:cNvSpPr/>
              <p:nvPr userDrawn="1"/>
            </p:nvSpPr>
            <p:spPr>
              <a:xfrm>
                <a:off x="6047724" y="8158590"/>
                <a:ext cx="457200" cy="45720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46" name="Oval 145">
                <a:extLst>
                  <a:ext uri="{FF2B5EF4-FFF2-40B4-BE49-F238E27FC236}">
                    <a16:creationId xmlns:a16="http://schemas.microsoft.com/office/drawing/2014/main" id="{97A62AD5-3E4C-4375-A938-C7DC05A7F250}"/>
                  </a:ext>
                </a:extLst>
              </p:cNvPr>
              <p:cNvSpPr/>
              <p:nvPr userDrawn="1"/>
            </p:nvSpPr>
            <p:spPr>
              <a:xfrm>
                <a:off x="6116304" y="8227170"/>
                <a:ext cx="320040" cy="32004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40" name="Oval 139">
              <a:extLst>
                <a:ext uri="{FF2B5EF4-FFF2-40B4-BE49-F238E27FC236}">
                  <a16:creationId xmlns:a16="http://schemas.microsoft.com/office/drawing/2014/main" id="{2264E16F-857A-4567-9C09-01F8BA03FE22}"/>
                </a:ext>
              </a:extLst>
            </p:cNvPr>
            <p:cNvSpPr/>
            <p:nvPr userDrawn="1"/>
          </p:nvSpPr>
          <p:spPr>
            <a:xfrm>
              <a:off x="6184884" y="8295750"/>
              <a:ext cx="182880" cy="182880"/>
            </a:xfrm>
            <a:prstGeom prst="ellipse">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8" name="Freeform: Shape 37">
            <a:extLst>
              <a:ext uri="{FF2B5EF4-FFF2-40B4-BE49-F238E27FC236}">
                <a16:creationId xmlns:a16="http://schemas.microsoft.com/office/drawing/2014/main" id="{73657794-F7A3-4030-9C54-38517D2C6C61}"/>
              </a:ext>
            </a:extLst>
          </p:cNvPr>
          <p:cNvSpPr/>
          <p:nvPr userDrawn="1"/>
        </p:nvSpPr>
        <p:spPr>
          <a:xfrm>
            <a:off x="0" y="2025665"/>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Rectangle 38">
            <a:extLst>
              <a:ext uri="{FF2B5EF4-FFF2-40B4-BE49-F238E27FC236}">
                <a16:creationId xmlns:a16="http://schemas.microsoft.com/office/drawing/2014/main" id="{EA65556A-38A5-4BA5-9A40-33F02F960B1E}"/>
              </a:ext>
            </a:extLst>
          </p:cNvPr>
          <p:cNvSpPr/>
          <p:nvPr userDrawn="1"/>
        </p:nvSpPr>
        <p:spPr>
          <a:xfrm>
            <a:off x="2033943"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02996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6101628" y="4053385"/>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a:extLst>
              <a:ext uri="{FF2B5EF4-FFF2-40B4-BE49-F238E27FC236}">
                <a16:creationId xmlns:a16="http://schemas.microsoft.com/office/drawing/2014/main" id="{91CB31D0-C621-4EF7-AE25-5C3BCD5882C9}"/>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4068239" y="2029625"/>
            <a:ext cx="2029878" cy="2023760"/>
          </a:xfrm>
          <a:prstGeom prst="rect">
            <a:avLst/>
          </a:prstGeom>
        </p:spPr>
      </p:pic>
      <p:pic>
        <p:nvPicPr>
          <p:cNvPr id="69" name="Graphic 68">
            <a:extLst>
              <a:ext uri="{FF2B5EF4-FFF2-40B4-BE49-F238E27FC236}">
                <a16:creationId xmlns:a16="http://schemas.microsoft.com/office/drawing/2014/main" id="{B2CC2F02-F98F-4E69-AA01-CCF96A602E1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64220"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4058754"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3" name="Graphic 72">
            <a:extLst>
              <a:ext uri="{FF2B5EF4-FFF2-40B4-BE49-F238E27FC236}">
                <a16:creationId xmlns:a16="http://schemas.microsoft.com/office/drawing/2014/main" id="{2622C30D-68C5-43FD-997F-CFD4DD72E164}"/>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rot="5400000">
            <a:off x="4074136" y="4059923"/>
            <a:ext cx="2029968" cy="2029968"/>
          </a:xfrm>
          <a:prstGeom prst="rect">
            <a:avLst/>
          </a:prstGeom>
        </p:spPr>
      </p:pic>
      <p:pic>
        <p:nvPicPr>
          <p:cNvPr id="35" name="Picture 34" descr="A black and white striped pattern&#10;&#10;Description automatically generated with low confidence">
            <a:extLst>
              <a:ext uri="{FF2B5EF4-FFF2-40B4-BE49-F238E27FC236}">
                <a16:creationId xmlns:a16="http://schemas.microsoft.com/office/drawing/2014/main" id="{AC3CDBDC-6EB4-4B7D-A9F6-4CFA748349B5}"/>
              </a:ext>
            </a:extLst>
          </p:cNvPr>
          <p:cNvPicPr>
            <a:picLocks noChangeAspect="1"/>
          </p:cNvPicPr>
          <p:nvPr userDrawn="1"/>
        </p:nvPicPr>
        <p:blipFill>
          <a:blip r:embed="rId12" cstate="screen">
            <a:extLst>
              <a:ext uri="{28A0092B-C50C-407E-A947-70E740481C1C}">
                <a14:useLocalDpi xmlns:a14="http://schemas.microsoft.com/office/drawing/2010/main" val="0"/>
              </a:ext>
            </a:extLst>
          </a:blip>
          <a:stretch>
            <a:fillRect/>
          </a:stretch>
        </p:blipFill>
        <p:spPr>
          <a:xfrm>
            <a:off x="2031592" y="3062893"/>
            <a:ext cx="2019299" cy="999451"/>
          </a:xfrm>
          <a:prstGeom prst="rect">
            <a:avLst/>
          </a:prstGeom>
        </p:spPr>
      </p:pic>
      <p:grpSp>
        <p:nvGrpSpPr>
          <p:cNvPr id="162" name="Group 161">
            <a:extLst>
              <a:ext uri="{FF2B5EF4-FFF2-40B4-BE49-F238E27FC236}">
                <a16:creationId xmlns:a16="http://schemas.microsoft.com/office/drawing/2014/main" id="{34457344-691C-417A-9C29-5AD8ABC43E5A}"/>
              </a:ext>
            </a:extLst>
          </p:cNvPr>
          <p:cNvGrpSpPr/>
          <p:nvPr userDrawn="1"/>
        </p:nvGrpSpPr>
        <p:grpSpPr>
          <a:xfrm>
            <a:off x="2034619" y="4836676"/>
            <a:ext cx="1965960" cy="1965960"/>
            <a:chOff x="5361924" y="7472790"/>
            <a:chExt cx="1828800" cy="1828800"/>
          </a:xfrm>
        </p:grpSpPr>
        <p:grpSp>
          <p:nvGrpSpPr>
            <p:cNvPr id="163" name="Group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Group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Group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Group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Group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Group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Group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85" name="Oval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3" name="Oval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1" name="Oval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9" name="Oval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7" name="Oval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4" name="Oval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6" name="Oval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7" name="Oval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9" name="Oval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1" name="Oval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2" name="Oval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4" name="Oval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7" name="Freeform: Shape 66">
            <a:extLst>
              <a:ext uri="{FF2B5EF4-FFF2-40B4-BE49-F238E27FC236}">
                <a16:creationId xmlns:a16="http://schemas.microsoft.com/office/drawing/2014/main" id="{75F20D6C-6085-4D3F-9186-6895908C97B9}"/>
              </a:ext>
            </a:extLst>
          </p:cNvPr>
          <p:cNvSpPr/>
          <p:nvPr userDrawn="1"/>
        </p:nvSpPr>
        <p:spPr>
          <a:xfrm rot="16200000">
            <a:off x="2537077"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4058844"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2" name="Date Placeholder 3">
            <a:extLst>
              <a:ext uri="{FF2B5EF4-FFF2-40B4-BE49-F238E27FC236}">
                <a16:creationId xmlns:a16="http://schemas.microsoft.com/office/drawing/2014/main" id="{2837477B-3D20-4982-86AF-91100FE408D3}"/>
              </a:ext>
            </a:extLst>
          </p:cNvPr>
          <p:cNvSpPr>
            <a:spLocks noGrp="1"/>
          </p:cNvSpPr>
          <p:nvPr>
            <p:ph type="dt" sz="half" idx="10"/>
          </p:nvPr>
        </p:nvSpPr>
        <p:spPr>
          <a:xfrm>
            <a:off x="7519822" y="6353175"/>
            <a:ext cx="1097280" cy="365125"/>
          </a:xfrm>
        </p:spPr>
        <p:txBody>
          <a:bodyPr/>
          <a:lstStyle>
            <a:lvl1pPr>
              <a:defRPr>
                <a:solidFill>
                  <a:schemeClr val="bg1"/>
                </a:solidFill>
              </a:defRPr>
            </a:lvl1pPr>
          </a:lstStyle>
          <a:p>
            <a:r>
              <a:rPr lang="en-US"/>
              <a:t>20XX</a:t>
            </a:r>
            <a:endParaRPr lang="en-US" dirty="0"/>
          </a:p>
        </p:txBody>
      </p:sp>
      <p:sp>
        <p:nvSpPr>
          <p:cNvPr id="193" name="Footer Placeholder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a:lstStyle>
            <a:lvl1pPr>
              <a:defRPr>
                <a:solidFill>
                  <a:schemeClr val="bg1"/>
                </a:solidFill>
              </a:defRPr>
            </a:lvl1pPr>
          </a:lstStyle>
          <a:p>
            <a:r>
              <a:rPr lang="en-US" dirty="0"/>
              <a:t>Pitch deck title</a:t>
            </a:r>
          </a:p>
        </p:txBody>
      </p:sp>
      <p:sp>
        <p:nvSpPr>
          <p:cNvPr id="194" name="Slide Number Placeholder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75" name="Oval 74">
            <a:extLst>
              <a:ext uri="{FF2B5EF4-FFF2-40B4-BE49-F238E27FC236}">
                <a16:creationId xmlns:a16="http://schemas.microsoft.com/office/drawing/2014/main" id="{BCF3BD55-FF25-4CA9-8016-81AEB8AA43E8}"/>
              </a:ext>
            </a:extLst>
          </p:cNvPr>
          <p:cNvSpPr/>
          <p:nvPr userDrawn="1"/>
        </p:nvSpPr>
        <p:spPr>
          <a:xfrm>
            <a:off x="5868264"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7" name="Straight Connector 76">
            <a:extLst>
              <a:ext uri="{FF2B5EF4-FFF2-40B4-BE49-F238E27FC236}">
                <a16:creationId xmlns:a16="http://schemas.microsoft.com/office/drawing/2014/main" id="{DE09EA6C-7AC2-47BE-95B8-4D3412867BA5}"/>
              </a:ext>
            </a:extLst>
          </p:cNvPr>
          <p:cNvCxnSpPr>
            <a:cxnSpLocks/>
            <a:stCxn id="38" idx="4"/>
          </p:cNvCxnSpPr>
          <p:nvPr userDrawn="1"/>
        </p:nvCxnSpPr>
        <p:spPr>
          <a:xfrm flipV="1">
            <a:off x="0" y="1991841"/>
            <a:ext cx="5931799"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770521"/>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56"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914400" y="896112"/>
            <a:ext cx="9124951" cy="1325563"/>
          </a:xfrm>
        </p:spPr>
        <p:txBody>
          <a:bodyPr anchor="t" anchorCtr="0"/>
          <a:lstStyle>
            <a:lvl1pPr>
              <a:defRPr cap="all" baseline="0">
                <a:solidFill>
                  <a:schemeClr val="accent1"/>
                </a:solidFill>
              </a:defRPr>
            </a:lvl1pPr>
          </a:lstStyle>
          <a:p>
            <a:r>
              <a:rPr lang="en-US" dirty="0"/>
              <a:t>CLICK TO ADD TITLE</a:t>
            </a:r>
          </a:p>
        </p:txBody>
      </p:sp>
      <p:sp>
        <p:nvSpPr>
          <p:cNvPr id="22" name="Text Placeholder 21">
            <a:extLst>
              <a:ext uri="{FF2B5EF4-FFF2-40B4-BE49-F238E27FC236}">
                <a16:creationId xmlns:a16="http://schemas.microsoft.com/office/drawing/2014/main" id="{AD170077-B4B3-49F8-9FCD-908C81278926}"/>
              </a:ext>
            </a:extLst>
          </p:cNvPr>
          <p:cNvSpPr>
            <a:spLocks noGrp="1"/>
          </p:cNvSpPr>
          <p:nvPr>
            <p:ph type="body" sz="quarter" idx="14"/>
          </p:nvPr>
        </p:nvSpPr>
        <p:spPr>
          <a:xfrm>
            <a:off x="914400" y="1595438"/>
            <a:ext cx="9124950" cy="600075"/>
          </a:xfrm>
        </p:spPr>
        <p:txBody>
          <a:bodyPr>
            <a:noAutofit/>
          </a:bodyPr>
          <a:lstStyle>
            <a:lvl1pPr marL="0" indent="0">
              <a:buNone/>
              <a:defRPr sz="180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Click to edit Master text styles</a:t>
            </a:r>
          </a:p>
          <a:p>
            <a:pPr lvl="1"/>
            <a:r>
              <a:rPr lang="en-US"/>
              <a:t>Second level</a:t>
            </a:r>
          </a:p>
        </p:txBody>
      </p:sp>
      <p:sp>
        <p:nvSpPr>
          <p:cNvPr id="17" name="Text Placeholder 2">
            <a:extLst>
              <a:ext uri="{FF2B5EF4-FFF2-40B4-BE49-F238E27FC236}">
                <a16:creationId xmlns:a16="http://schemas.microsoft.com/office/drawing/2014/main" id="{52AD81DC-207F-4541-B02D-802D3D5B2813}"/>
              </a:ext>
            </a:extLst>
          </p:cNvPr>
          <p:cNvSpPr>
            <a:spLocks noGrp="1"/>
          </p:cNvSpPr>
          <p:nvPr>
            <p:ph type="body" idx="13" hasCustomPrompt="1"/>
          </p:nvPr>
        </p:nvSpPr>
        <p:spPr>
          <a:xfrm>
            <a:off x="914400" y="2354580"/>
            <a:ext cx="4297679" cy="455295"/>
          </a:xfrm>
        </p:spPr>
        <p:txBody>
          <a:bodyPr anchor="ctr" anchorCtr="0">
            <a:noAutofit/>
          </a:bodyPr>
          <a:lstStyle>
            <a:lvl1pPr marL="0" indent="0">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3" name="Content Placeholder 2">
            <a:extLst>
              <a:ext uri="{FF2B5EF4-FFF2-40B4-BE49-F238E27FC236}">
                <a16:creationId xmlns:a16="http://schemas.microsoft.com/office/drawing/2014/main" id="{02BF6510-D603-481E-B685-9095150A2891}"/>
              </a:ext>
            </a:extLst>
          </p:cNvPr>
          <p:cNvSpPr>
            <a:spLocks noGrp="1"/>
          </p:cNvSpPr>
          <p:nvPr>
            <p:ph sz="half" idx="1"/>
          </p:nvPr>
        </p:nvSpPr>
        <p:spPr>
          <a:xfrm>
            <a:off x="914400" y="2990850"/>
            <a:ext cx="4297680" cy="3105150"/>
          </a:xfrm>
        </p:spPr>
        <p:txBody>
          <a:bodyPr>
            <a:normAutofit/>
          </a:bodyPr>
          <a:lstStyle>
            <a:lvl1pPr>
              <a:lnSpc>
                <a:spcPts val="2000"/>
              </a:lnSpc>
              <a:defRPr sz="1600"/>
            </a:lvl1pPr>
            <a:lvl2pPr>
              <a:lnSpc>
                <a:spcPts val="2000"/>
              </a:lnSpc>
              <a:defRPr sz="1600"/>
            </a:lvl2pPr>
            <a:lvl3pPr>
              <a:lnSpc>
                <a:spcPts val="2000"/>
              </a:lnSpc>
              <a:defRPr sz="1600"/>
            </a:lvl3pPr>
            <a:lvl4pPr>
              <a:lnSpc>
                <a:spcPts val="2000"/>
              </a:lnSpc>
              <a:defRPr sz="1600"/>
            </a:lvl4pPr>
            <a:lvl5pPr>
              <a:lnSpc>
                <a:spcPts val="2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4">
            <a:extLst>
              <a:ext uri="{FF2B5EF4-FFF2-40B4-BE49-F238E27FC236}">
                <a16:creationId xmlns:a16="http://schemas.microsoft.com/office/drawing/2014/main" id="{F7289E8E-D34A-4BA8-A21D-2D40A211CB9B}"/>
              </a:ext>
            </a:extLst>
          </p:cNvPr>
          <p:cNvSpPr>
            <a:spLocks noGrp="1"/>
          </p:cNvSpPr>
          <p:nvPr>
            <p:ph type="body" sz="quarter" idx="3" hasCustomPrompt="1"/>
          </p:nvPr>
        </p:nvSpPr>
        <p:spPr>
          <a:xfrm>
            <a:off x="6373368" y="2352675"/>
            <a:ext cx="4297680" cy="457200"/>
          </a:xfrm>
        </p:spPr>
        <p:txBody>
          <a:bodyPr anchor="ctr" anchorCtr="0">
            <a:noAutofit/>
          </a:bodyPr>
          <a:lstStyle>
            <a:lvl1pPr marL="0" indent="0">
              <a:buNone/>
              <a:defRPr sz="2000" b="1" cap="all" baseline="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SUBTITLE</a:t>
            </a:r>
          </a:p>
        </p:txBody>
      </p:sp>
      <p:sp>
        <p:nvSpPr>
          <p:cNvPr id="4" name="Content Placeholder 3">
            <a:extLst>
              <a:ext uri="{FF2B5EF4-FFF2-40B4-BE49-F238E27FC236}">
                <a16:creationId xmlns:a16="http://schemas.microsoft.com/office/drawing/2014/main" id="{9A743757-ABC3-44BF-87D3-5E323E9B00D9}"/>
              </a:ext>
            </a:extLst>
          </p:cNvPr>
          <p:cNvSpPr>
            <a:spLocks noGrp="1"/>
          </p:cNvSpPr>
          <p:nvPr>
            <p:ph sz="half" idx="2"/>
          </p:nvPr>
        </p:nvSpPr>
        <p:spPr>
          <a:xfrm>
            <a:off x="6372225" y="2990850"/>
            <a:ext cx="4297680" cy="3105150"/>
          </a:xfrm>
        </p:spPr>
        <p:txBody>
          <a:bodyPr>
            <a:normAutofit/>
          </a:bodyPr>
          <a:lstStyle>
            <a:lvl1pPr>
              <a:lnSpc>
                <a:spcPts val="2000"/>
              </a:lnSpc>
              <a:defRPr sz="1600"/>
            </a:lvl1pPr>
            <a:lvl2pPr>
              <a:lnSpc>
                <a:spcPts val="2000"/>
              </a:lnSpc>
              <a:defRPr sz="1600"/>
            </a:lvl2pPr>
            <a:lvl3pPr>
              <a:lnSpc>
                <a:spcPts val="2000"/>
              </a:lnSpc>
              <a:defRPr sz="1600"/>
            </a:lvl3pPr>
            <a:lvl4pPr>
              <a:lnSpc>
                <a:spcPts val="2000"/>
              </a:lnSpc>
              <a:defRPr sz="1600"/>
            </a:lvl4pPr>
            <a:lvl5pPr>
              <a:lnSpc>
                <a:spcPts val="2000"/>
              </a:lnSpc>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5" name="Group 4">
            <a:extLst>
              <a:ext uri="{FF2B5EF4-FFF2-40B4-BE49-F238E27FC236}">
                <a16:creationId xmlns:a16="http://schemas.microsoft.com/office/drawing/2014/main" id="{E245CE27-BF50-45D1-92DF-3CC2CC341A7C}"/>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914400" y="6353175"/>
            <a:ext cx="1097280" cy="365125"/>
          </a:xfrm>
        </p:spPr>
        <p:txBody>
          <a:bodyPr/>
          <a:lstStyle>
            <a:lvl1pPr>
              <a:defRPr>
                <a:solidFill>
                  <a:schemeClr val="tx1">
                    <a:lumMod val="75000"/>
                    <a:lumOff val="25000"/>
                  </a:schemeClr>
                </a:solidFill>
              </a:defRPr>
            </a:lvl1pPr>
          </a:lstStyle>
          <a:p>
            <a:r>
              <a:rPr lang="en-US"/>
              <a:t>20XX</a:t>
            </a:r>
            <a:endParaRPr lang="en-US" dirty="0"/>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r>
              <a:rPr lang="en-US" dirty="0"/>
              <a:t>Pitch deck title</a:t>
            </a:r>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875606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un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914400" y="896112"/>
            <a:ext cx="10058400" cy="694171"/>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A46611B7-8FF7-4773-9FAF-EF9DE18D43A7}"/>
              </a:ext>
              <a:ext uri="{C183D7F6-B498-43B3-948B-1728B52AA6E4}">
                <adec:decorative xmlns:adec="http://schemas.microsoft.com/office/drawing/2017/decorative" val="1"/>
              </a:ext>
            </a:extLst>
          </p:cNvPr>
          <p:cNvGrpSpPr/>
          <p:nvPr userDrawn="1"/>
        </p:nvGrpSpPr>
        <p:grpSpPr>
          <a:xfrm>
            <a:off x="11173968" y="0"/>
            <a:ext cx="1018032" cy="6862761"/>
            <a:chOff x="11173968" y="0"/>
            <a:chExt cx="1018032" cy="6862761"/>
          </a:xfrm>
        </p:grpSpPr>
        <p:sp>
          <p:nvSpPr>
            <p:cNvPr id="8" name="Rectangle 7">
              <a:extLst>
                <a:ext uri="{FF2B5EF4-FFF2-40B4-BE49-F238E27FC236}">
                  <a16:creationId xmlns:a16="http://schemas.microsoft.com/office/drawing/2014/main" id="{72204226-A8C8-4414-BE3B-0CD0D8F67ABE}"/>
                </a:ext>
              </a:extLst>
            </p:cNvPr>
            <p:cNvSpPr/>
            <p:nvPr userDrawn="1"/>
          </p:nvSpPr>
          <p:spPr>
            <a:xfrm>
              <a:off x="11177016" y="4858514"/>
              <a:ext cx="1014984" cy="200424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CAC0494-1460-484E-B1EC-8A8EEFF0AD5E}"/>
                </a:ext>
              </a:extLst>
            </p:cNvPr>
            <p:cNvSpPr/>
            <p:nvPr userDrawn="1"/>
          </p:nvSpPr>
          <p:spPr>
            <a:xfrm>
              <a:off x="11177016" y="2838061"/>
              <a:ext cx="1014984"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3053D751-9B56-4385-B029-D756EFA914F4}"/>
                </a:ext>
              </a:extLst>
            </p:cNvPr>
            <p:cNvSpPr/>
            <p:nvPr userDrawn="1"/>
          </p:nvSpPr>
          <p:spPr>
            <a:xfrm>
              <a:off x="11177016" y="0"/>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13" descr="A black and white striped pattern&#10;&#10;Description automatically generated with low confidence">
              <a:extLst>
                <a:ext uri="{FF2B5EF4-FFF2-40B4-BE49-F238E27FC236}">
                  <a16:creationId xmlns:a16="http://schemas.microsoft.com/office/drawing/2014/main" id="{AA00FC23-2ED3-484B-8A89-83CB1E35C38F}"/>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18200" y="557719"/>
              <a:ext cx="1828800" cy="905164"/>
            </a:xfrm>
            <a:prstGeom prst="rect">
              <a:avLst/>
            </a:prstGeom>
          </p:spPr>
        </p:pic>
        <p:sp>
          <p:nvSpPr>
            <p:cNvPr id="18" name="Rectangle 17">
              <a:extLst>
                <a:ext uri="{FF2B5EF4-FFF2-40B4-BE49-F238E27FC236}">
                  <a16:creationId xmlns:a16="http://schemas.microsoft.com/office/drawing/2014/main" id="{25393BEB-828B-4E48-B695-AAA33AA7CB85}"/>
                </a:ext>
              </a:extLst>
            </p:cNvPr>
            <p:cNvSpPr/>
            <p:nvPr userDrawn="1"/>
          </p:nvSpPr>
          <p:spPr>
            <a:xfrm>
              <a:off x="11177016" y="2026941"/>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B2C7CEDC-3E16-44A0-8999-B09857049C09}"/>
                </a:ext>
              </a:extLst>
            </p:cNvPr>
            <p:cNvSpPr/>
            <p:nvPr userDrawn="1"/>
          </p:nvSpPr>
          <p:spPr>
            <a:xfrm rot="10800000">
              <a:off x="11277600" y="2954014"/>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2" name="Graphic 21">
              <a:extLst>
                <a:ext uri="{FF2B5EF4-FFF2-40B4-BE49-F238E27FC236}">
                  <a16:creationId xmlns:a16="http://schemas.microsoft.com/office/drawing/2014/main" id="{40029F77-2501-4EBF-A232-5031A447FD8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5400000">
              <a:off x="10716768" y="5418805"/>
              <a:ext cx="1828800" cy="914400"/>
            </a:xfrm>
            <a:prstGeom prst="rect">
              <a:avLst/>
            </a:prstGeom>
          </p:spPr>
        </p:pic>
      </p:grpSp>
      <p:sp>
        <p:nvSpPr>
          <p:cNvPr id="7" name="Text Placeholder 6">
            <a:extLst>
              <a:ext uri="{FF2B5EF4-FFF2-40B4-BE49-F238E27FC236}">
                <a16:creationId xmlns:a16="http://schemas.microsoft.com/office/drawing/2014/main" id="{12558E2F-7ED7-452C-BF34-1D9CEE3DA176}"/>
              </a:ext>
            </a:extLst>
          </p:cNvPr>
          <p:cNvSpPr>
            <a:spLocks noGrp="1"/>
          </p:cNvSpPr>
          <p:nvPr userDrawn="1">
            <p:ph type="body" sz="quarter" idx="14" hasCustomPrompt="1"/>
          </p:nvPr>
        </p:nvSpPr>
        <p:spPr>
          <a:xfrm>
            <a:off x="2678424" y="2107851"/>
            <a:ext cx="1530196" cy="394033"/>
          </a:xfrm>
        </p:spPr>
        <p:txBody>
          <a:bodyPr>
            <a:noAutofit/>
          </a:bodyPr>
          <a:lstStyle>
            <a:lvl1pPr marL="0" indent="0">
              <a:buNone/>
              <a:defRPr sz="1600" b="1">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1" name="Text Placeholder 6">
            <a:extLst>
              <a:ext uri="{FF2B5EF4-FFF2-40B4-BE49-F238E27FC236}">
                <a16:creationId xmlns:a16="http://schemas.microsoft.com/office/drawing/2014/main" id="{36EF96CC-8462-492B-A583-23CA7F69D645}"/>
              </a:ext>
            </a:extLst>
          </p:cNvPr>
          <p:cNvSpPr>
            <a:spLocks noGrp="1"/>
          </p:cNvSpPr>
          <p:nvPr userDrawn="1">
            <p:ph type="body" sz="quarter" idx="18" hasCustomPrompt="1"/>
          </p:nvPr>
        </p:nvSpPr>
        <p:spPr>
          <a:xfrm>
            <a:off x="2052902" y="2559632"/>
            <a:ext cx="2070325" cy="380859"/>
          </a:xfrm>
        </p:spPr>
        <p:txBody>
          <a:bodyPr>
            <a:noAutofit/>
          </a:bodyPr>
          <a:lstStyle>
            <a:lvl1pPr marL="0" indent="0">
              <a:buNone/>
              <a:defRPr sz="16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5" name="Text Placeholder 6">
            <a:extLst>
              <a:ext uri="{FF2B5EF4-FFF2-40B4-BE49-F238E27FC236}">
                <a16:creationId xmlns:a16="http://schemas.microsoft.com/office/drawing/2014/main" id="{9181B54C-566B-4B18-924F-0B0ABFA177BE}"/>
              </a:ext>
            </a:extLst>
          </p:cNvPr>
          <p:cNvSpPr>
            <a:spLocks noGrp="1"/>
          </p:cNvSpPr>
          <p:nvPr userDrawn="1">
            <p:ph type="body" sz="quarter" idx="22" hasCustomPrompt="1"/>
          </p:nvPr>
        </p:nvSpPr>
        <p:spPr>
          <a:xfrm>
            <a:off x="1878637" y="2848394"/>
            <a:ext cx="2074739" cy="509921"/>
          </a:xfrm>
        </p:spPr>
        <p:txBody>
          <a:bodyPr>
            <a:noAutofit/>
          </a:bodyPr>
          <a:lstStyle>
            <a:lvl1pPr marL="0" indent="0" algn="r">
              <a:buNone/>
              <a:defRPr sz="12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58" name="Text Placeholder 6">
            <a:extLst>
              <a:ext uri="{FF2B5EF4-FFF2-40B4-BE49-F238E27FC236}">
                <a16:creationId xmlns:a16="http://schemas.microsoft.com/office/drawing/2014/main" id="{840BBF63-9D11-498F-81A3-8650AC60CCE4}"/>
              </a:ext>
            </a:extLst>
          </p:cNvPr>
          <p:cNvSpPr>
            <a:spLocks noGrp="1"/>
          </p:cNvSpPr>
          <p:nvPr userDrawn="1">
            <p:ph type="body" sz="quarter" idx="15" hasCustomPrompt="1"/>
          </p:nvPr>
        </p:nvSpPr>
        <p:spPr>
          <a:xfrm>
            <a:off x="7060242" y="1685195"/>
            <a:ext cx="1050925" cy="377825"/>
          </a:xfrm>
        </p:spPr>
        <p:txBody>
          <a:bodyPr>
            <a:noAutofit/>
          </a:bodyPr>
          <a:lstStyle>
            <a:lvl1pPr marL="0" indent="0">
              <a:buNone/>
              <a:defRPr sz="1600" b="1">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2" name="Text Placeholder 6">
            <a:extLst>
              <a:ext uri="{FF2B5EF4-FFF2-40B4-BE49-F238E27FC236}">
                <a16:creationId xmlns:a16="http://schemas.microsoft.com/office/drawing/2014/main" id="{B703A9B9-CCD2-442E-AB03-2C9C2EC835DD}"/>
              </a:ext>
            </a:extLst>
          </p:cNvPr>
          <p:cNvSpPr>
            <a:spLocks noGrp="1"/>
          </p:cNvSpPr>
          <p:nvPr userDrawn="1">
            <p:ph type="body" sz="quarter" idx="19" hasCustomPrompt="1"/>
          </p:nvPr>
        </p:nvSpPr>
        <p:spPr>
          <a:xfrm>
            <a:off x="7667063" y="2203470"/>
            <a:ext cx="1680922" cy="377825"/>
          </a:xfrm>
        </p:spPr>
        <p:txBody>
          <a:bodyPr>
            <a:noAutofit/>
          </a:bodyPr>
          <a:lstStyle>
            <a:lvl1pPr marL="0" indent="0">
              <a:buNone/>
              <a:defRPr sz="16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6" name="Text Placeholder 6">
            <a:extLst>
              <a:ext uri="{FF2B5EF4-FFF2-40B4-BE49-F238E27FC236}">
                <a16:creationId xmlns:a16="http://schemas.microsoft.com/office/drawing/2014/main" id="{5C74E55E-E6AF-40E6-8BA7-BE2A9DC39698}"/>
              </a:ext>
            </a:extLst>
          </p:cNvPr>
          <p:cNvSpPr>
            <a:spLocks noGrp="1"/>
          </p:cNvSpPr>
          <p:nvPr userDrawn="1">
            <p:ph type="body" sz="quarter" idx="23" hasCustomPrompt="1"/>
          </p:nvPr>
        </p:nvSpPr>
        <p:spPr>
          <a:xfrm>
            <a:off x="7662713" y="2512081"/>
            <a:ext cx="1957767" cy="569574"/>
          </a:xfrm>
        </p:spPr>
        <p:txBody>
          <a:bodyPr>
            <a:noAutofit/>
          </a:bodyPr>
          <a:lstStyle>
            <a:lvl1pPr marL="0" indent="0">
              <a:buNone/>
              <a:defRPr sz="12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59" name="Text Placeholder 6">
            <a:extLst>
              <a:ext uri="{FF2B5EF4-FFF2-40B4-BE49-F238E27FC236}">
                <a16:creationId xmlns:a16="http://schemas.microsoft.com/office/drawing/2014/main" id="{2F6D970C-C43E-4D7F-83C7-650BDF1E9FB2}"/>
              </a:ext>
            </a:extLst>
          </p:cNvPr>
          <p:cNvSpPr>
            <a:spLocks noGrp="1"/>
          </p:cNvSpPr>
          <p:nvPr userDrawn="1">
            <p:ph type="body" sz="quarter" idx="16" hasCustomPrompt="1"/>
          </p:nvPr>
        </p:nvSpPr>
        <p:spPr>
          <a:xfrm>
            <a:off x="1996818" y="4181199"/>
            <a:ext cx="1050925" cy="377825"/>
          </a:xfrm>
        </p:spPr>
        <p:txBody>
          <a:bodyPr>
            <a:noAutofit/>
          </a:bodyPr>
          <a:lstStyle>
            <a:lvl1pPr marL="0" indent="0">
              <a:buNone/>
              <a:defRPr sz="1600" b="1">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3" name="Text Placeholder 6">
            <a:extLst>
              <a:ext uri="{FF2B5EF4-FFF2-40B4-BE49-F238E27FC236}">
                <a16:creationId xmlns:a16="http://schemas.microsoft.com/office/drawing/2014/main" id="{1DA14AF6-5923-4726-93E3-C4DC3606842F}"/>
              </a:ext>
            </a:extLst>
          </p:cNvPr>
          <p:cNvSpPr>
            <a:spLocks noGrp="1"/>
          </p:cNvSpPr>
          <p:nvPr userDrawn="1">
            <p:ph type="body" sz="quarter" idx="20" hasCustomPrompt="1"/>
          </p:nvPr>
        </p:nvSpPr>
        <p:spPr>
          <a:xfrm>
            <a:off x="1810730" y="4727342"/>
            <a:ext cx="1857095" cy="377825"/>
          </a:xfrm>
        </p:spPr>
        <p:txBody>
          <a:bodyPr>
            <a:noAutofit/>
          </a:bodyPr>
          <a:lstStyle>
            <a:lvl1pPr marL="0" indent="0" algn="r">
              <a:buNone/>
              <a:defRPr sz="16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7" name="Text Placeholder 6">
            <a:extLst>
              <a:ext uri="{FF2B5EF4-FFF2-40B4-BE49-F238E27FC236}">
                <a16:creationId xmlns:a16="http://schemas.microsoft.com/office/drawing/2014/main" id="{D194A6FC-68EF-46C5-8EB6-32C814C1D298}"/>
              </a:ext>
            </a:extLst>
          </p:cNvPr>
          <p:cNvSpPr>
            <a:spLocks noGrp="1"/>
          </p:cNvSpPr>
          <p:nvPr userDrawn="1">
            <p:ph type="body" sz="quarter" idx="24" hasCustomPrompt="1"/>
          </p:nvPr>
        </p:nvSpPr>
        <p:spPr>
          <a:xfrm>
            <a:off x="1308100" y="5052157"/>
            <a:ext cx="2350537" cy="875894"/>
          </a:xfrm>
        </p:spPr>
        <p:txBody>
          <a:bodyPr>
            <a:noAutofit/>
          </a:bodyPr>
          <a:lstStyle>
            <a:lvl1pPr marL="0" indent="0" algn="r">
              <a:buNone/>
              <a:defRPr sz="12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5" name="Content Placeholder 4">
            <a:extLst>
              <a:ext uri="{FF2B5EF4-FFF2-40B4-BE49-F238E27FC236}">
                <a16:creationId xmlns:a16="http://schemas.microsoft.com/office/drawing/2014/main" id="{D31546F0-9E2B-4020-9199-B800E39E3335}"/>
              </a:ext>
              <a:ext uri="{C183D7F6-B498-43B3-948B-1728B52AA6E4}">
                <adec:decorative xmlns:adec="http://schemas.microsoft.com/office/drawing/2017/decorative" val="0"/>
              </a:ext>
            </a:extLst>
          </p:cNvPr>
          <p:cNvSpPr>
            <a:spLocks noGrp="1"/>
          </p:cNvSpPr>
          <p:nvPr>
            <p:ph sz="quarter" idx="13"/>
          </p:nvPr>
        </p:nvSpPr>
        <p:spPr>
          <a:xfrm>
            <a:off x="3883025" y="2093472"/>
            <a:ext cx="3908425" cy="388822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0" name="Text Placeholder 6">
            <a:extLst>
              <a:ext uri="{FF2B5EF4-FFF2-40B4-BE49-F238E27FC236}">
                <a16:creationId xmlns:a16="http://schemas.microsoft.com/office/drawing/2014/main" id="{2CC7AB2F-529F-426C-8BD7-C55E70689042}"/>
              </a:ext>
            </a:extLst>
          </p:cNvPr>
          <p:cNvSpPr>
            <a:spLocks noGrp="1"/>
          </p:cNvSpPr>
          <p:nvPr userDrawn="1">
            <p:ph type="body" sz="quarter" idx="17" hasCustomPrompt="1"/>
          </p:nvPr>
        </p:nvSpPr>
        <p:spPr>
          <a:xfrm>
            <a:off x="8493650" y="5089231"/>
            <a:ext cx="1050925" cy="377825"/>
          </a:xfrm>
        </p:spPr>
        <p:txBody>
          <a:bodyPr>
            <a:noAutofit/>
          </a:bodyPr>
          <a:lstStyle>
            <a:lvl1pPr marL="0" indent="0">
              <a:buNone/>
              <a:defRPr sz="1600" b="1">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4" name="Text Placeholder 6">
            <a:extLst>
              <a:ext uri="{FF2B5EF4-FFF2-40B4-BE49-F238E27FC236}">
                <a16:creationId xmlns:a16="http://schemas.microsoft.com/office/drawing/2014/main" id="{71B7B5C4-9DE3-46CC-8D42-B3C05CF4BC84}"/>
              </a:ext>
            </a:extLst>
          </p:cNvPr>
          <p:cNvSpPr>
            <a:spLocks noGrp="1"/>
          </p:cNvSpPr>
          <p:nvPr userDrawn="1">
            <p:ph type="body" sz="quarter" idx="21" hasCustomPrompt="1"/>
          </p:nvPr>
        </p:nvSpPr>
        <p:spPr>
          <a:xfrm>
            <a:off x="8544683" y="5490771"/>
            <a:ext cx="1513717" cy="377825"/>
          </a:xfrm>
        </p:spPr>
        <p:txBody>
          <a:bodyPr>
            <a:noAutofit/>
          </a:bodyPr>
          <a:lstStyle>
            <a:lvl1pPr marL="0" indent="0">
              <a:buNone/>
              <a:defRPr sz="16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68" name="Text Placeholder 6">
            <a:extLst>
              <a:ext uri="{FF2B5EF4-FFF2-40B4-BE49-F238E27FC236}">
                <a16:creationId xmlns:a16="http://schemas.microsoft.com/office/drawing/2014/main" id="{51C7E93C-9056-489A-A267-8125BA91C432}"/>
              </a:ext>
            </a:extLst>
          </p:cNvPr>
          <p:cNvSpPr>
            <a:spLocks noGrp="1"/>
          </p:cNvSpPr>
          <p:nvPr userDrawn="1">
            <p:ph type="body" sz="quarter" idx="25" hasCustomPrompt="1"/>
          </p:nvPr>
        </p:nvSpPr>
        <p:spPr>
          <a:xfrm>
            <a:off x="8541799" y="5792787"/>
            <a:ext cx="1783301" cy="447757"/>
          </a:xfrm>
        </p:spPr>
        <p:txBody>
          <a:bodyPr>
            <a:noAutofit/>
          </a:bodyPr>
          <a:lstStyle>
            <a:lvl1pPr marL="0" indent="0">
              <a:buNone/>
              <a:defRPr sz="1200" b="0">
                <a:solidFill>
                  <a:schemeClr val="tx2"/>
                </a:solidFill>
                <a:latin typeface="+mn-lt"/>
              </a:defRPr>
            </a:lvl1pPr>
            <a:lvl2pPr marL="457200" indent="0">
              <a:buNone/>
              <a:defRPr sz="1800">
                <a:solidFill>
                  <a:schemeClr val="bg1"/>
                </a:solidFill>
              </a:defRPr>
            </a:lvl2pPr>
            <a:lvl3pPr marL="914400" indent="0">
              <a:buNone/>
              <a:defRPr sz="1600">
                <a:solidFill>
                  <a:schemeClr val="bg1"/>
                </a:solidFill>
              </a:defRPr>
            </a:lvl3pPr>
            <a:lvl4pPr marL="1371600" indent="0">
              <a:buNone/>
              <a:defRPr sz="1400">
                <a:solidFill>
                  <a:schemeClr val="bg1"/>
                </a:solidFill>
              </a:defRPr>
            </a:lvl4pPr>
            <a:lvl5pPr marL="1828800" indent="0">
              <a:buNone/>
              <a:defRPr sz="1400">
                <a:solidFill>
                  <a:schemeClr val="bg1"/>
                </a:solidFill>
              </a:defRPr>
            </a:lvl5pPr>
          </a:lstStyle>
          <a:p>
            <a:pPr lvl="0"/>
            <a:r>
              <a:rPr lang="en-US" dirty="0"/>
              <a:t>Text</a:t>
            </a:r>
          </a:p>
        </p:txBody>
      </p:sp>
      <p:sp>
        <p:nvSpPr>
          <p:cNvPr id="15" name="Date Placeholder 3">
            <a:extLst>
              <a:ext uri="{FF2B5EF4-FFF2-40B4-BE49-F238E27FC236}">
                <a16:creationId xmlns:a16="http://schemas.microsoft.com/office/drawing/2014/main" id="{46291370-C9EE-4280-B18D-332658DF09FB}"/>
              </a:ext>
            </a:extLst>
          </p:cNvPr>
          <p:cNvSpPr>
            <a:spLocks noGrp="1"/>
          </p:cNvSpPr>
          <p:nvPr>
            <p:ph type="dt" sz="half" idx="10"/>
          </p:nvPr>
        </p:nvSpPr>
        <p:spPr>
          <a:xfrm>
            <a:off x="914400" y="6353175"/>
            <a:ext cx="1097280" cy="365125"/>
          </a:xfrm>
        </p:spPr>
        <p:txBody>
          <a:bodyPr/>
          <a:lstStyle>
            <a:lvl1pPr>
              <a:defRPr>
                <a:solidFill>
                  <a:schemeClr val="tx2"/>
                </a:solidFill>
              </a:defRPr>
            </a:lvl1pPr>
          </a:lstStyle>
          <a:p>
            <a:r>
              <a:rPr lang="en-US"/>
              <a:t>20XX</a:t>
            </a:r>
            <a:endParaRPr lang="en-US" dirty="0"/>
          </a:p>
        </p:txBody>
      </p:sp>
      <p:sp>
        <p:nvSpPr>
          <p:cNvPr id="16" name="Footer Placeholder 4">
            <a:extLst>
              <a:ext uri="{FF2B5EF4-FFF2-40B4-BE49-F238E27FC236}">
                <a16:creationId xmlns:a16="http://schemas.microsoft.com/office/drawing/2014/main" id="{910B7E39-771C-4552-A50D-711B48AD64B0}"/>
              </a:ext>
            </a:extLst>
          </p:cNvPr>
          <p:cNvSpPr>
            <a:spLocks noGrp="1"/>
          </p:cNvSpPr>
          <p:nvPr>
            <p:ph type="ftr" sz="quarter" idx="11"/>
          </p:nvPr>
        </p:nvSpPr>
        <p:spPr>
          <a:xfrm>
            <a:off x="5744527" y="6350000"/>
            <a:ext cx="2286000" cy="365125"/>
          </a:xfrm>
        </p:spPr>
        <p:txBody>
          <a:bodyPr/>
          <a:lstStyle>
            <a:lvl1pPr>
              <a:defRPr>
                <a:solidFill>
                  <a:schemeClr val="tx2"/>
                </a:solidFill>
              </a:defRPr>
            </a:lvl1pPr>
          </a:lstStyle>
          <a:p>
            <a:r>
              <a:rPr lang="en-US" dirty="0"/>
              <a:t>Pitch deck title</a:t>
            </a:r>
          </a:p>
        </p:txBody>
      </p:sp>
      <p:sp>
        <p:nvSpPr>
          <p:cNvPr id="17" name="Slide Number Placeholder 5">
            <a:extLst>
              <a:ext uri="{FF2B5EF4-FFF2-40B4-BE49-F238E27FC236}">
                <a16:creationId xmlns:a16="http://schemas.microsoft.com/office/drawing/2014/main" id="{61BBC48B-0E27-4D81-B081-4BF3F41DC0CF}"/>
              </a:ext>
            </a:extLst>
          </p:cNvPr>
          <p:cNvSpPr>
            <a:spLocks noGrp="1"/>
          </p:cNvSpPr>
          <p:nvPr>
            <p:ph type="sldNum" sz="quarter" idx="12"/>
          </p:nvPr>
        </p:nvSpPr>
        <p:spPr>
          <a:xfrm>
            <a:off x="11123295" y="6356350"/>
            <a:ext cx="457200" cy="365125"/>
          </a:xfrm>
        </p:spPr>
        <p:txBody>
          <a:bodyPr/>
          <a:lstStyle>
            <a:lvl1pPr>
              <a:defRPr>
                <a:solidFill>
                  <a:schemeClr val="tx2"/>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902027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Pitch deck title</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025576223"/>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Pitch deck title</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967848504"/>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20XX</a:t>
            </a:r>
            <a:endParaRPr lang="en-US" dirty="0"/>
          </a:p>
        </p:txBody>
      </p:sp>
      <p:sp>
        <p:nvSpPr>
          <p:cNvPr id="8" name="Footer Placeholder 7"/>
          <p:cNvSpPr>
            <a:spLocks noGrp="1"/>
          </p:cNvSpPr>
          <p:nvPr>
            <p:ph type="ftr" sz="quarter" idx="11"/>
          </p:nvPr>
        </p:nvSpPr>
        <p:spPr/>
        <p:txBody>
          <a:bodyPr/>
          <a:lstStyle/>
          <a:p>
            <a:r>
              <a:rPr lang="en-US"/>
              <a:t>Pitch deck title</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494827266"/>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20XX</a:t>
            </a:r>
            <a:endParaRPr lang="en-US" dirty="0"/>
          </a:p>
        </p:txBody>
      </p:sp>
      <p:sp>
        <p:nvSpPr>
          <p:cNvPr id="4" name="Footer Placeholder 3"/>
          <p:cNvSpPr>
            <a:spLocks noGrp="1"/>
          </p:cNvSpPr>
          <p:nvPr>
            <p:ph type="ftr" sz="quarter" idx="11"/>
          </p:nvPr>
        </p:nvSpPr>
        <p:spPr/>
        <p:txBody>
          <a:bodyPr/>
          <a:lstStyle/>
          <a:p>
            <a:r>
              <a:rPr lang="en-US"/>
              <a:t>Pitch deck title</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661088893"/>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20XX</a:t>
            </a:r>
            <a:endParaRPr lang="en-US" dirty="0"/>
          </a:p>
        </p:txBody>
      </p:sp>
      <p:sp>
        <p:nvSpPr>
          <p:cNvPr id="3" name="Footer Placeholder 2"/>
          <p:cNvSpPr>
            <a:spLocks noGrp="1"/>
          </p:cNvSpPr>
          <p:nvPr>
            <p:ph type="ftr" sz="quarter" idx="11"/>
          </p:nvPr>
        </p:nvSpPr>
        <p:spPr/>
        <p:txBody>
          <a:bodyPr/>
          <a:lstStyle/>
          <a:p>
            <a:r>
              <a:rPr lang="en-US"/>
              <a:t>Pitch deck title</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778757757"/>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Pitch deck title</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990723882"/>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Pitch deck title</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736682531"/>
      </p:ext>
    </p:extLst>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t>20XX</a:t>
            </a:r>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Pitch deck title</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077181589"/>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 id="2147483763" r:id="rId15"/>
    <p:sldLayoutId id="2147483764" r:id="rId16"/>
    <p:sldLayoutId id="2147483691" r:id="rId17"/>
    <p:sldLayoutId id="2147483677" r:id="rId18"/>
    <p:sldLayoutId id="2147483679" r:id="rId19"/>
    <p:sldLayoutId id="2147483681" r:id="rId20"/>
    <p:sldLayoutId id="2147483684" r:id="rId21"/>
    <p:sldLayoutId id="2147483683" r:id="rId22"/>
  </p:sldLayoutIdLst>
  <p:hf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bja.ojp.gov/sites/g/files/xyckuh186/files/media/document/DCRA-Performance-Measure-Questionnaire_508.pdf" TargetMode="External"/><Relationship Id="rId2" Type="http://schemas.openxmlformats.org/officeDocument/2006/relationships/hyperlink" Target="https://www.bja.ojp.gov/funding/performance-measures/DCRA-Reporting-Guidance-FAQs.pdf" TargetMode="External"/><Relationship Id="rId1" Type="http://schemas.openxmlformats.org/officeDocument/2006/relationships/slideLayout" Target="../slideLayouts/slideLayout2.xml"/><Relationship Id="rId4" Type="http://schemas.openxmlformats.org/officeDocument/2006/relationships/hyperlink" Target="https://uscode.house.gov/statviewer.htm?volume=128&amp;page=2860"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 Id="rId4" Type="http://schemas.openxmlformats.org/officeDocument/2006/relationships/image" Target="../media/image33.png"/></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kXGP2mugLRI" TargetMode="External"/><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5A281-15B2-A139-36E7-FE295D4A22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73252CE-3850-9D88-89C0-D53E62CB9460}"/>
              </a:ext>
            </a:extLst>
          </p:cNvPr>
          <p:cNvSpPr>
            <a:spLocks noGrp="1"/>
          </p:cNvSpPr>
          <p:nvPr>
            <p:ph idx="1"/>
          </p:nvPr>
        </p:nvSpPr>
        <p:spPr>
          <a:xfrm>
            <a:off x="2404484" y="2071814"/>
            <a:ext cx="8915400" cy="3777622"/>
          </a:xfrm>
        </p:spPr>
        <p:txBody>
          <a:bodyPr>
            <a:normAutofit/>
          </a:bodyPr>
          <a:lstStyle/>
          <a:p>
            <a:pPr algn="ctr"/>
            <a:r>
              <a:rPr lang="en-US" sz="4400" b="1" dirty="0"/>
              <a:t>DEATH IN CUSTODY STATE IMPLEMENTATION PLAN</a:t>
            </a:r>
          </a:p>
        </p:txBody>
      </p:sp>
      <p:sp>
        <p:nvSpPr>
          <p:cNvPr id="4" name="Slide Number Placeholder 3">
            <a:extLst>
              <a:ext uri="{FF2B5EF4-FFF2-40B4-BE49-F238E27FC236}">
                <a16:creationId xmlns:a16="http://schemas.microsoft.com/office/drawing/2014/main" id="{DAC6BE3C-E8F6-22DC-8366-E50293C45325}"/>
              </a:ext>
            </a:extLst>
          </p:cNvPr>
          <p:cNvSpPr>
            <a:spLocks noGrp="1"/>
          </p:cNvSpPr>
          <p:nvPr>
            <p:ph type="sldNum" sz="quarter" idx="12"/>
          </p:nvPr>
        </p:nvSpPr>
        <p:spPr/>
        <p:txBody>
          <a:bodyPr/>
          <a:lstStyle/>
          <a:p>
            <a:fld id="{B5CEABB6-07DC-46E8-9B57-56EC44A396E5}" type="slidenum">
              <a:rPr lang="en-US" smtClean="0"/>
              <a:pPr/>
              <a:t>1</a:t>
            </a:fld>
            <a:endParaRPr lang="en-US" dirty="0"/>
          </a:p>
        </p:txBody>
      </p:sp>
      <p:graphicFrame>
        <p:nvGraphicFramePr>
          <p:cNvPr id="5" name="Table 4">
            <a:extLst>
              <a:ext uri="{FF2B5EF4-FFF2-40B4-BE49-F238E27FC236}">
                <a16:creationId xmlns:a16="http://schemas.microsoft.com/office/drawing/2014/main" id="{4861A37C-582B-95F7-718E-B9065BE2548F}"/>
              </a:ext>
            </a:extLst>
          </p:cNvPr>
          <p:cNvGraphicFramePr>
            <a:graphicFrameLocks noGrp="1"/>
          </p:cNvGraphicFramePr>
          <p:nvPr>
            <p:extLst>
              <p:ext uri="{D42A27DB-BD31-4B8C-83A1-F6EECF244321}">
                <p14:modId xmlns:p14="http://schemas.microsoft.com/office/powerpoint/2010/main" val="2727890765"/>
              </p:ext>
            </p:extLst>
          </p:nvPr>
        </p:nvGraphicFramePr>
        <p:xfrm>
          <a:off x="-5593" y="18550"/>
          <a:ext cx="12197593" cy="1709582"/>
        </p:xfrm>
        <a:graphic>
          <a:graphicData uri="http://schemas.openxmlformats.org/drawingml/2006/table">
            <a:tbl>
              <a:tblPr firstRow="1" firstCol="1" lastRow="1" lastCol="1" bandRow="1" bandCol="1">
                <a:tableStyleId>{5C22544A-7EE6-4342-B048-85BDC9FD1C3A}</a:tableStyleId>
              </a:tblPr>
              <a:tblGrid>
                <a:gridCol w="1835133">
                  <a:extLst>
                    <a:ext uri="{9D8B030D-6E8A-4147-A177-3AD203B41FA5}">
                      <a16:colId xmlns:a16="http://schemas.microsoft.com/office/drawing/2014/main" val="1676551031"/>
                    </a:ext>
                  </a:extLst>
                </a:gridCol>
                <a:gridCol w="6823686">
                  <a:extLst>
                    <a:ext uri="{9D8B030D-6E8A-4147-A177-3AD203B41FA5}">
                      <a16:colId xmlns:a16="http://schemas.microsoft.com/office/drawing/2014/main" val="1746272873"/>
                    </a:ext>
                  </a:extLst>
                </a:gridCol>
                <a:gridCol w="3538774">
                  <a:extLst>
                    <a:ext uri="{9D8B030D-6E8A-4147-A177-3AD203B41FA5}">
                      <a16:colId xmlns:a16="http://schemas.microsoft.com/office/drawing/2014/main" val="1410133814"/>
                    </a:ext>
                  </a:extLst>
                </a:gridCol>
              </a:tblGrid>
              <a:tr h="1709582">
                <a:tc>
                  <a:txBody>
                    <a:bodyPr/>
                    <a:lstStyle/>
                    <a:p>
                      <a:pPr marL="0" marR="0">
                        <a:lnSpc>
                          <a:spcPct val="107000"/>
                        </a:lnSpc>
                        <a:spcBef>
                          <a:spcPts val="0"/>
                        </a:spcBef>
                        <a:spcAft>
                          <a:spcPts val="0"/>
                        </a:spcAft>
                        <a:tabLst>
                          <a:tab pos="2743200" algn="ctr"/>
                          <a:tab pos="5486400" algn="r"/>
                          <a:tab pos="2743200" algn="ctr"/>
                          <a:tab pos="7372350" algn="r"/>
                        </a:tabLst>
                      </a:pPr>
                      <a:endParaRPr lang="en-US" sz="1200" dirty="0">
                        <a:effectLst/>
                        <a:highlight>
                          <a:srgbClr val="FFFF00"/>
                        </a:highligh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marL="0" marR="0" algn="just">
                        <a:lnSpc>
                          <a:spcPct val="107000"/>
                        </a:lnSpc>
                        <a:spcBef>
                          <a:spcPts val="500"/>
                        </a:spcBef>
                        <a:spcAft>
                          <a:spcPts val="0"/>
                        </a:spcAft>
                        <a:tabLst>
                          <a:tab pos="2743200" algn="ctr"/>
                          <a:tab pos="5486400" algn="r"/>
                          <a:tab pos="2743200" algn="ctr"/>
                          <a:tab pos="7372350" algn="r"/>
                        </a:tabLst>
                      </a:pPr>
                      <a:r>
                        <a:rPr lang="en-US" sz="1100">
                          <a:effectLst/>
                        </a:rPr>
                        <a:t>STATE OF ARKANSAS</a:t>
                      </a:r>
                      <a:endParaRPr lang="en-US" sz="1200">
                        <a:effectLst/>
                      </a:endParaRPr>
                    </a:p>
                    <a:p>
                      <a:pPr marL="0" marR="0" algn="just">
                        <a:lnSpc>
                          <a:spcPct val="107000"/>
                        </a:lnSpc>
                        <a:spcBef>
                          <a:spcPts val="0"/>
                        </a:spcBef>
                        <a:spcAft>
                          <a:spcPts val="0"/>
                        </a:spcAft>
                        <a:tabLst>
                          <a:tab pos="2743200" algn="ctr"/>
                          <a:tab pos="5486400" algn="r"/>
                          <a:tab pos="2743200" algn="ctr"/>
                          <a:tab pos="7372350" algn="r"/>
                        </a:tabLst>
                      </a:pPr>
                      <a:r>
                        <a:rPr lang="en-US" sz="1800">
                          <a:effectLst/>
                        </a:rPr>
                        <a:t>Department of Finance</a:t>
                      </a:r>
                      <a:endParaRPr lang="en-US" sz="1200">
                        <a:effectLst/>
                      </a:endParaRPr>
                    </a:p>
                    <a:p>
                      <a:pPr marL="0" marR="0" algn="just">
                        <a:lnSpc>
                          <a:spcPct val="107000"/>
                        </a:lnSpc>
                        <a:spcBef>
                          <a:spcPts val="0"/>
                        </a:spcBef>
                        <a:spcAft>
                          <a:spcPts val="0"/>
                        </a:spcAft>
                        <a:tabLst>
                          <a:tab pos="2743200" algn="ctr"/>
                          <a:tab pos="5486400" algn="r"/>
                          <a:tab pos="2743200" algn="ctr"/>
                          <a:tab pos="7372350" algn="r"/>
                        </a:tabLst>
                      </a:pPr>
                      <a:r>
                        <a:rPr lang="en-US" sz="1800">
                          <a:effectLst/>
                        </a:rPr>
                        <a:t>and Administration</a:t>
                      </a:r>
                      <a:endParaRPr lang="en-US" sz="1200">
                        <a:effectLst/>
                      </a:endParaRPr>
                    </a:p>
                    <a:p>
                      <a:pPr marL="0" marR="0" algn="just">
                        <a:lnSpc>
                          <a:spcPct val="107000"/>
                        </a:lnSpc>
                        <a:spcBef>
                          <a:spcPts val="0"/>
                        </a:spcBef>
                        <a:spcAft>
                          <a:spcPts val="0"/>
                        </a:spcAft>
                      </a:pPr>
                      <a:r>
                        <a:rPr lang="en-US" sz="1200">
                          <a:effectLst/>
                        </a:rPr>
                        <a:t> </a:t>
                      </a:r>
                    </a:p>
                    <a:p>
                      <a:pPr marL="0" marR="0" algn="just">
                        <a:lnSpc>
                          <a:spcPct val="107000"/>
                        </a:lnSpc>
                        <a:spcBef>
                          <a:spcPts val="0"/>
                        </a:spcBef>
                        <a:spcAft>
                          <a:spcPts val="0"/>
                        </a:spcAft>
                        <a:tabLst>
                          <a:tab pos="2369820" algn="l"/>
                        </a:tabLst>
                      </a:pPr>
                      <a:r>
                        <a:rPr lang="en-US" sz="1200">
                          <a:effectLst/>
                        </a:rPr>
                        <a:t>	</a:t>
                      </a:r>
                      <a:endParaRPr lang="en-US"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tc>
                  <a:txBody>
                    <a:bodyPr/>
                    <a:lstStyle/>
                    <a:p>
                      <a:pPr marL="0" marR="0" algn="r">
                        <a:lnSpc>
                          <a:spcPts val="1000"/>
                        </a:lnSpc>
                        <a:spcBef>
                          <a:spcPts val="0"/>
                        </a:spcBef>
                        <a:spcAft>
                          <a:spcPts val="0"/>
                        </a:spcAft>
                        <a:tabLst>
                          <a:tab pos="971550" algn="r"/>
                          <a:tab pos="0" algn="l"/>
                          <a:tab pos="5486400" algn="r"/>
                        </a:tabLst>
                      </a:pPr>
                      <a:r>
                        <a:rPr lang="en-US" sz="1100" kern="0">
                          <a:effectLst/>
                        </a:rPr>
                        <a:t>Office of Intergovernmental Services</a:t>
                      </a:r>
                    </a:p>
                    <a:p>
                      <a:pPr marL="0" marR="0" algn="r">
                        <a:lnSpc>
                          <a:spcPts val="1000"/>
                        </a:lnSpc>
                        <a:spcBef>
                          <a:spcPts val="0"/>
                        </a:spcBef>
                        <a:spcAft>
                          <a:spcPts val="0"/>
                        </a:spcAft>
                        <a:tabLst>
                          <a:tab pos="5486400" algn="r"/>
                          <a:tab pos="6457950" algn="l"/>
                        </a:tabLst>
                      </a:pPr>
                      <a:r>
                        <a:rPr lang="en-US" sz="900">
                          <a:effectLst/>
                        </a:rPr>
                        <a:t>1515 West Seventh Street, Suite 400</a:t>
                      </a:r>
                      <a:endParaRPr lang="en-US" sz="1200">
                        <a:effectLst/>
                      </a:endParaRPr>
                    </a:p>
                    <a:p>
                      <a:pPr marL="0" marR="0" algn="r">
                        <a:lnSpc>
                          <a:spcPts val="1000"/>
                        </a:lnSpc>
                        <a:spcBef>
                          <a:spcPts val="0"/>
                        </a:spcBef>
                        <a:spcAft>
                          <a:spcPts val="0"/>
                        </a:spcAft>
                        <a:tabLst>
                          <a:tab pos="5486400" algn="r"/>
                        </a:tabLst>
                      </a:pPr>
                      <a:r>
                        <a:rPr lang="en-US" sz="900">
                          <a:effectLst/>
                        </a:rPr>
                        <a:t>Post Office Box 8031</a:t>
                      </a:r>
                      <a:endParaRPr lang="en-US" sz="1200">
                        <a:effectLst/>
                      </a:endParaRPr>
                    </a:p>
                    <a:p>
                      <a:pPr marL="0" marR="0" algn="r">
                        <a:lnSpc>
                          <a:spcPts val="1000"/>
                        </a:lnSpc>
                        <a:spcBef>
                          <a:spcPts val="0"/>
                        </a:spcBef>
                        <a:spcAft>
                          <a:spcPts val="0"/>
                        </a:spcAft>
                        <a:tabLst>
                          <a:tab pos="0" algn="l"/>
                          <a:tab pos="5486400" algn="r"/>
                        </a:tabLst>
                      </a:pPr>
                      <a:r>
                        <a:rPr lang="en-US" sz="900">
                          <a:effectLst/>
                        </a:rPr>
                        <a:t>Little Rock, Arkansas, 72203-8031</a:t>
                      </a:r>
                      <a:endParaRPr lang="en-US" sz="1200">
                        <a:effectLst/>
                      </a:endParaRPr>
                    </a:p>
                    <a:p>
                      <a:pPr marL="0" marR="0" algn="r">
                        <a:lnSpc>
                          <a:spcPts val="1000"/>
                        </a:lnSpc>
                        <a:spcBef>
                          <a:spcPts val="0"/>
                        </a:spcBef>
                        <a:spcAft>
                          <a:spcPts val="0"/>
                        </a:spcAft>
                        <a:tabLst>
                          <a:tab pos="0" algn="l"/>
                          <a:tab pos="5486400" algn="r"/>
                        </a:tabLst>
                      </a:pPr>
                      <a:r>
                        <a:rPr lang="en-US" sz="900">
                          <a:effectLst/>
                        </a:rPr>
                        <a:t>Phone: (501) 682-1074</a:t>
                      </a:r>
                      <a:endParaRPr lang="en-US" sz="1200">
                        <a:effectLst/>
                      </a:endParaRPr>
                    </a:p>
                    <a:p>
                      <a:pPr marL="0" marR="0" algn="r">
                        <a:lnSpc>
                          <a:spcPts val="1000"/>
                        </a:lnSpc>
                        <a:spcBef>
                          <a:spcPts val="0"/>
                        </a:spcBef>
                        <a:spcAft>
                          <a:spcPts val="0"/>
                        </a:spcAft>
                        <a:tabLst>
                          <a:tab pos="0" algn="l"/>
                          <a:tab pos="5486400" algn="r"/>
                        </a:tabLst>
                      </a:pPr>
                      <a:r>
                        <a:rPr lang="en-US" sz="900">
                          <a:effectLst/>
                        </a:rPr>
                        <a:t>Fax: (501) 682-5206</a:t>
                      </a:r>
                      <a:endParaRPr lang="en-US" sz="1200">
                        <a:effectLst/>
                      </a:endParaRPr>
                    </a:p>
                    <a:p>
                      <a:pPr marL="0" marR="0">
                        <a:lnSpc>
                          <a:spcPct val="107000"/>
                        </a:lnSpc>
                        <a:spcBef>
                          <a:spcPts val="0"/>
                        </a:spcBef>
                        <a:spcAft>
                          <a:spcPts val="0"/>
                        </a:spcAft>
                      </a:pPr>
                      <a:r>
                        <a:rPr lang="en-US" sz="900">
                          <a:effectLst/>
                        </a:rPr>
                        <a:t>https://www.dfa.arkansas.gov/intergovernmental-services</a:t>
                      </a:r>
                      <a:endParaRPr lang="en-US" sz="1200">
                        <a:effectLst/>
                      </a:endParaRPr>
                    </a:p>
                    <a:p>
                      <a:pPr marL="0" marR="0" algn="r">
                        <a:lnSpc>
                          <a:spcPts val="1000"/>
                        </a:lnSpc>
                        <a:spcBef>
                          <a:spcPts val="0"/>
                        </a:spcBef>
                        <a:spcAft>
                          <a:spcPts val="0"/>
                        </a:spcAft>
                        <a:tabLst>
                          <a:tab pos="0" algn="l"/>
                          <a:tab pos="5372100" algn="r"/>
                        </a:tabLst>
                      </a:pPr>
                      <a:r>
                        <a:rPr lang="en-US" sz="900">
                          <a:effectLst/>
                        </a:rPr>
                        <a:t> </a:t>
                      </a:r>
                      <a:endParaRPr lang="en-US" sz="1200">
                        <a:effectLst/>
                      </a:endParaRPr>
                    </a:p>
                    <a:p>
                      <a:pPr marL="0" marR="0" algn="r">
                        <a:lnSpc>
                          <a:spcPts val="900"/>
                        </a:lnSpc>
                        <a:spcBef>
                          <a:spcPts val="0"/>
                        </a:spcBef>
                        <a:spcAft>
                          <a:spcPts val="0"/>
                        </a:spcAft>
                        <a:tabLst>
                          <a:tab pos="0" algn="l"/>
                          <a:tab pos="5372100" algn="r"/>
                        </a:tabLst>
                      </a:pPr>
                      <a:r>
                        <a:rPr lang="en-US" sz="900">
                          <a:effectLst/>
                        </a:rPr>
                        <a:t> </a:t>
                      </a:r>
                      <a:endParaRPr lang="en-US" sz="1200" dirty="0">
                        <a:effectLst/>
                        <a:latin typeface="Times" panose="02020603050405020304" pitchFamily="18" charset="0"/>
                        <a:ea typeface="Times"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76149090"/>
                  </a:ext>
                </a:extLst>
              </a:tr>
            </a:tbl>
          </a:graphicData>
        </a:graphic>
      </p:graphicFrame>
      <p:pic>
        <p:nvPicPr>
          <p:cNvPr id="6" name="Picture 5" descr="A picture containing logo&#10;&#10;Description automatically generated">
            <a:extLst>
              <a:ext uri="{FF2B5EF4-FFF2-40B4-BE49-F238E27FC236}">
                <a16:creationId xmlns:a16="http://schemas.microsoft.com/office/drawing/2014/main" id="{CC7BDA33-0D02-6563-3565-628D6494D9E8}"/>
              </a:ext>
            </a:extLst>
          </p:cNvPr>
          <p:cNvPicPr>
            <a:picLocks noChangeAspect="1"/>
          </p:cNvPicPr>
          <p:nvPr/>
        </p:nvPicPr>
        <p:blipFill>
          <a:blip r:embed="rId2"/>
          <a:stretch>
            <a:fillRect/>
          </a:stretch>
        </p:blipFill>
        <p:spPr>
          <a:xfrm>
            <a:off x="0" y="53560"/>
            <a:ext cx="1876338" cy="1674572"/>
          </a:xfrm>
          <a:prstGeom prst="rect">
            <a:avLst/>
          </a:prstGeom>
          <a:solidFill>
            <a:schemeClr val="accent1">
              <a:lumMod val="60000"/>
              <a:lumOff val="40000"/>
            </a:schemeClr>
          </a:solidFill>
        </p:spPr>
      </p:pic>
      <p:sp>
        <p:nvSpPr>
          <p:cNvPr id="9" name="TextBox 8">
            <a:extLst>
              <a:ext uri="{FF2B5EF4-FFF2-40B4-BE49-F238E27FC236}">
                <a16:creationId xmlns:a16="http://schemas.microsoft.com/office/drawing/2014/main" id="{9AC4C23D-84B1-D761-CF57-3BDEF08B2403}"/>
              </a:ext>
            </a:extLst>
          </p:cNvPr>
          <p:cNvSpPr txBox="1"/>
          <p:nvPr/>
        </p:nvSpPr>
        <p:spPr>
          <a:xfrm>
            <a:off x="11585196" y="6193119"/>
            <a:ext cx="461394" cy="646331"/>
          </a:xfrm>
          <a:prstGeom prst="rect">
            <a:avLst/>
          </a:prstGeom>
          <a:noFill/>
        </p:spPr>
        <p:txBody>
          <a:bodyPr wrap="square">
            <a:spAutoFit/>
          </a:bodyPr>
          <a:lstStyle/>
          <a:p>
            <a:r>
              <a:rPr lang="en-US" sz="1800" dirty="0">
                <a:solidFill>
                  <a:schemeClr val="tx1"/>
                </a:solidFill>
                <a:cs typeface="Times New Roman" panose="02020603050405020304" pitchFamily="18" charset="0"/>
              </a:rPr>
              <a:t>                                 1</a:t>
            </a:r>
            <a:endParaRPr lang="en-US" dirty="0"/>
          </a:p>
        </p:txBody>
      </p:sp>
    </p:spTree>
    <p:extLst>
      <p:ext uri="{BB962C8B-B14F-4D97-AF65-F5344CB8AC3E}">
        <p14:creationId xmlns:p14="http://schemas.microsoft.com/office/powerpoint/2010/main" val="172454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61FC890-94B6-E0F0-4B02-7F99C268DA39}"/>
              </a:ext>
            </a:extLst>
          </p:cNvPr>
          <p:cNvSpPr>
            <a:spLocks noGrp="1"/>
          </p:cNvSpPr>
          <p:nvPr>
            <p:ph type="sldNum" sz="quarter" idx="12"/>
          </p:nvPr>
        </p:nvSpPr>
        <p:spPr>
          <a:xfrm>
            <a:off x="11270412" y="6215459"/>
            <a:ext cx="779767" cy="365125"/>
          </a:xfrm>
        </p:spPr>
        <p:txBody>
          <a:bodyPr/>
          <a:lstStyle/>
          <a:p>
            <a:fld id="{B5CEABB6-07DC-46E8-9B57-56EC44A396E5}" type="slidenum">
              <a:rPr lang="en-US" smtClean="0">
                <a:solidFill>
                  <a:schemeClr val="tx1"/>
                </a:solidFill>
              </a:rPr>
              <a:pPr/>
              <a:t>10</a:t>
            </a:fld>
            <a:endParaRPr lang="en-US" dirty="0">
              <a:solidFill>
                <a:schemeClr val="tx1"/>
              </a:solidFill>
            </a:endParaRPr>
          </a:p>
        </p:txBody>
      </p:sp>
      <p:sp>
        <p:nvSpPr>
          <p:cNvPr id="6" name="TextBox 5">
            <a:extLst>
              <a:ext uri="{FF2B5EF4-FFF2-40B4-BE49-F238E27FC236}">
                <a16:creationId xmlns:a16="http://schemas.microsoft.com/office/drawing/2014/main" id="{9BB844D4-8090-A5A9-7504-282FD458CB00}"/>
              </a:ext>
            </a:extLst>
          </p:cNvPr>
          <p:cNvSpPr txBox="1"/>
          <p:nvPr/>
        </p:nvSpPr>
        <p:spPr>
          <a:xfrm>
            <a:off x="3047301" y="1434744"/>
            <a:ext cx="6094602" cy="400109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ea typeface="+mn-ea"/>
                <a:cs typeface="Times New Roman" panose="02020603050405020304" pitchFamily="18" charset="0"/>
              </a:rPr>
              <a:t>Expectations:</a:t>
            </a:r>
          </a:p>
          <a:p>
            <a:r>
              <a:rPr lang="en-US" sz="1800" dirty="0">
                <a:solidFill>
                  <a:schemeClr val="tx1"/>
                </a:solidFill>
              </a:rPr>
              <a:t>Starting where you are today and move the needle forward.  Explain outreach strategies to get everyone on board. Understand and document challenges. Describe state statute in comparison to federal law. Engage with state membership organizations for police sheriff/jails and corrections to help facilitate reporting.</a:t>
            </a:r>
          </a:p>
          <a:p>
            <a:endParaRPr lang="en-US" dirty="0">
              <a:solidFill>
                <a:schemeClr val="tx1"/>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ea typeface="+mn-ea"/>
                <a:cs typeface="Times New Roman" panose="02020603050405020304" pitchFamily="18" charset="0"/>
              </a:rPr>
              <a:t>Plan Updates: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ea typeface="+mn-ea"/>
                <a:cs typeface="+mn-cs"/>
              </a:rPr>
              <a:t>Plan changes to be submitted annually and must show progress over time.</a:t>
            </a:r>
            <a:endParaRPr lang="en-US" dirty="0"/>
          </a:p>
          <a:p>
            <a:endParaRPr lang="en-US" dirty="0"/>
          </a:p>
        </p:txBody>
      </p:sp>
      <p:sp>
        <p:nvSpPr>
          <p:cNvPr id="7" name="TextBox 6">
            <a:extLst>
              <a:ext uri="{FF2B5EF4-FFF2-40B4-BE49-F238E27FC236}">
                <a16:creationId xmlns:a16="http://schemas.microsoft.com/office/drawing/2014/main" id="{F0B9AE50-B920-5504-F096-CBC6D47B619E}"/>
              </a:ext>
            </a:extLst>
          </p:cNvPr>
          <p:cNvSpPr txBox="1"/>
          <p:nvPr/>
        </p:nvSpPr>
        <p:spPr>
          <a:xfrm>
            <a:off x="2660914" y="147427"/>
            <a:ext cx="7700698" cy="958660"/>
          </a:xfrm>
          <a:prstGeom prst="rect">
            <a:avLst/>
          </a:prstGeom>
          <a:noFill/>
        </p:spPr>
        <p:txBody>
          <a:bodyPr wrap="square">
            <a:spAutoFit/>
          </a:bodyPr>
          <a:lstStyle/>
          <a:p>
            <a:pPr marL="0" marR="0" algn="ctr">
              <a:lnSpc>
                <a:spcPct val="107000"/>
              </a:lnSpc>
              <a:spcBef>
                <a:spcPts val="0"/>
              </a:spcBef>
              <a:spcAft>
                <a:spcPts val="800"/>
              </a:spcAft>
            </a:pPr>
            <a:r>
              <a:rPr lang="en-US" sz="2400" b="1" dirty="0">
                <a:latin typeface="+mj-lt"/>
                <a:ea typeface="Calibri" panose="020F0502020204030204" pitchFamily="34" charset="0"/>
                <a:cs typeface="Times New Roman" panose="02020603050405020304" pitchFamily="18" charset="0"/>
              </a:rPr>
              <a:t>State Implementation Plan for DCRA (continued)</a:t>
            </a:r>
          </a:p>
          <a:p>
            <a:pPr marL="0" marR="0" algn="ctr">
              <a:lnSpc>
                <a:spcPct val="107000"/>
              </a:lnSpc>
              <a:spcBef>
                <a:spcPts val="0"/>
              </a:spcBef>
              <a:spcAft>
                <a:spcPts val="800"/>
              </a:spcAft>
            </a:pPr>
            <a:endParaRPr lang="en-US" sz="24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2101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B9D7259-74E5-A6F2-867F-CF679F2FC7CC}"/>
              </a:ext>
            </a:extLst>
          </p:cNvPr>
          <p:cNvSpPr>
            <a:spLocks noGrp="1"/>
          </p:cNvSpPr>
          <p:nvPr>
            <p:ph type="sldNum" sz="quarter" idx="12"/>
          </p:nvPr>
        </p:nvSpPr>
        <p:spPr>
          <a:xfrm>
            <a:off x="11185830" y="6135808"/>
            <a:ext cx="779767" cy="365125"/>
          </a:xfrm>
        </p:spPr>
        <p:txBody>
          <a:bodyPr/>
          <a:lstStyle/>
          <a:p>
            <a:fld id="{B5CEABB6-07DC-46E8-9B57-56EC44A396E5}" type="slidenum">
              <a:rPr lang="en-US" smtClean="0">
                <a:solidFill>
                  <a:schemeClr val="tx1"/>
                </a:solidFill>
              </a:rPr>
              <a:pPr/>
              <a:t>11</a:t>
            </a:fld>
            <a:endParaRPr lang="en-US" dirty="0">
              <a:solidFill>
                <a:schemeClr val="tx1"/>
              </a:solidFill>
            </a:endParaRPr>
          </a:p>
        </p:txBody>
      </p:sp>
      <p:graphicFrame>
        <p:nvGraphicFramePr>
          <p:cNvPr id="8" name="Diagram 7">
            <a:extLst>
              <a:ext uri="{FF2B5EF4-FFF2-40B4-BE49-F238E27FC236}">
                <a16:creationId xmlns:a16="http://schemas.microsoft.com/office/drawing/2014/main" id="{B217CABF-ED19-6AA6-EC02-0BE1CC475EA5}"/>
              </a:ext>
            </a:extLst>
          </p:cNvPr>
          <p:cNvGraphicFramePr/>
          <p:nvPr>
            <p:extLst>
              <p:ext uri="{D42A27DB-BD31-4B8C-83A1-F6EECF244321}">
                <p14:modId xmlns:p14="http://schemas.microsoft.com/office/powerpoint/2010/main" val="3928972783"/>
              </p:ext>
            </p:extLst>
          </p:nvPr>
        </p:nvGraphicFramePr>
        <p:xfrm>
          <a:off x="2032000" y="615820"/>
          <a:ext cx="8912808" cy="55225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3927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183CFBA6-CE65-403A-9402-96B75FC899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29" name="Freeform 11">
              <a:extLst>
                <a:ext uri="{FF2B5EF4-FFF2-40B4-BE49-F238E27FC236}">
                  <a16:creationId xmlns:a16="http://schemas.microsoft.com/office/drawing/2014/main" id="{59AF335C-09EE-4959-A2C9-B32F3C6C1D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0" name="Freeform 12">
              <a:extLst>
                <a:ext uri="{FF2B5EF4-FFF2-40B4-BE49-F238E27FC236}">
                  <a16:creationId xmlns:a16="http://schemas.microsoft.com/office/drawing/2014/main" id="{94CCE8C7-E8BB-47EB-BBC7-5E8948F89F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1" name="Freeform 13">
              <a:extLst>
                <a:ext uri="{FF2B5EF4-FFF2-40B4-BE49-F238E27FC236}">
                  <a16:creationId xmlns:a16="http://schemas.microsoft.com/office/drawing/2014/main" id="{2665878D-6479-49F4-BD1C-D1BE63CABA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32" name="Freeform 14">
              <a:extLst>
                <a:ext uri="{FF2B5EF4-FFF2-40B4-BE49-F238E27FC236}">
                  <a16:creationId xmlns:a16="http://schemas.microsoft.com/office/drawing/2014/main" id="{C6400AEB-4991-4E07-8599-C36A9E354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33" name="Freeform 15">
              <a:extLst>
                <a:ext uri="{FF2B5EF4-FFF2-40B4-BE49-F238E27FC236}">
                  <a16:creationId xmlns:a16="http://schemas.microsoft.com/office/drawing/2014/main" id="{0C2AEB7A-70D9-4DE7-B97A-0325DBC9F2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34" name="Freeform 16">
              <a:extLst>
                <a:ext uri="{FF2B5EF4-FFF2-40B4-BE49-F238E27FC236}">
                  <a16:creationId xmlns:a16="http://schemas.microsoft.com/office/drawing/2014/main" id="{FC03DDD2-9CC7-40B7-A632-50BF3E3F6A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5" name="Freeform 17">
              <a:extLst>
                <a:ext uri="{FF2B5EF4-FFF2-40B4-BE49-F238E27FC236}">
                  <a16:creationId xmlns:a16="http://schemas.microsoft.com/office/drawing/2014/main" id="{7F0B3262-F0EC-44D3-AA37-9552D248C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6" name="Freeform 18">
              <a:extLst>
                <a:ext uri="{FF2B5EF4-FFF2-40B4-BE49-F238E27FC236}">
                  <a16:creationId xmlns:a16="http://schemas.microsoft.com/office/drawing/2014/main" id="{1839BD80-9BF2-49B4-BB03-B5AAB359BF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7" name="Freeform 19">
              <a:extLst>
                <a:ext uri="{FF2B5EF4-FFF2-40B4-BE49-F238E27FC236}">
                  <a16:creationId xmlns:a16="http://schemas.microsoft.com/office/drawing/2014/main" id="{BDC00C45-9216-4702-A31A-391B1D89C4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8" name="Freeform 20">
              <a:extLst>
                <a:ext uri="{FF2B5EF4-FFF2-40B4-BE49-F238E27FC236}">
                  <a16:creationId xmlns:a16="http://schemas.microsoft.com/office/drawing/2014/main" id="{5FB0F70F-34B9-4938-B487-312A0BF0E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9" name="Freeform 21">
              <a:extLst>
                <a:ext uri="{FF2B5EF4-FFF2-40B4-BE49-F238E27FC236}">
                  <a16:creationId xmlns:a16="http://schemas.microsoft.com/office/drawing/2014/main" id="{791D1EE1-5A08-47A7-8D44-0940DEF5B4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0" name="Freeform 22">
              <a:extLst>
                <a:ext uri="{FF2B5EF4-FFF2-40B4-BE49-F238E27FC236}">
                  <a16:creationId xmlns:a16="http://schemas.microsoft.com/office/drawing/2014/main" id="{E04F3404-E41A-43F9-AC45-52EB0874B4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2" name="Group 41">
            <a:extLst>
              <a:ext uri="{FF2B5EF4-FFF2-40B4-BE49-F238E27FC236}">
                <a16:creationId xmlns:a16="http://schemas.microsoft.com/office/drawing/2014/main" id="{C1BC7BDB-967A-4559-AA14-041BCB872DF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43" name="Freeform 27">
              <a:extLst>
                <a:ext uri="{FF2B5EF4-FFF2-40B4-BE49-F238E27FC236}">
                  <a16:creationId xmlns:a16="http://schemas.microsoft.com/office/drawing/2014/main" id="{A39F46EA-3E4A-46CA-BCB8-CA695ED3F4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44" name="Freeform 28">
              <a:extLst>
                <a:ext uri="{FF2B5EF4-FFF2-40B4-BE49-F238E27FC236}">
                  <a16:creationId xmlns:a16="http://schemas.microsoft.com/office/drawing/2014/main" id="{491A4A32-7F8C-4CA7-9281-9761F03571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45" name="Freeform 29">
              <a:extLst>
                <a:ext uri="{FF2B5EF4-FFF2-40B4-BE49-F238E27FC236}">
                  <a16:creationId xmlns:a16="http://schemas.microsoft.com/office/drawing/2014/main" id="{46B02D76-3CD9-4DF5-A3AD-793E7204E0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46" name="Freeform 30">
              <a:extLst>
                <a:ext uri="{FF2B5EF4-FFF2-40B4-BE49-F238E27FC236}">
                  <a16:creationId xmlns:a16="http://schemas.microsoft.com/office/drawing/2014/main" id="{E579A2FB-E98B-4144-9D52-3A72BD8D1B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47" name="Freeform 31">
              <a:extLst>
                <a:ext uri="{FF2B5EF4-FFF2-40B4-BE49-F238E27FC236}">
                  <a16:creationId xmlns:a16="http://schemas.microsoft.com/office/drawing/2014/main" id="{65E500DD-EB71-44B5-A2FA-88E996435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48" name="Freeform 32">
              <a:extLst>
                <a:ext uri="{FF2B5EF4-FFF2-40B4-BE49-F238E27FC236}">
                  <a16:creationId xmlns:a16="http://schemas.microsoft.com/office/drawing/2014/main" id="{04D6AAD6-45AE-454A-9206-8B90E8A264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49" name="Freeform 33">
              <a:extLst>
                <a:ext uri="{FF2B5EF4-FFF2-40B4-BE49-F238E27FC236}">
                  <a16:creationId xmlns:a16="http://schemas.microsoft.com/office/drawing/2014/main" id="{F7399B13-8510-45F6-98C4-0F14C0B37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0" name="Freeform 34">
              <a:extLst>
                <a:ext uri="{FF2B5EF4-FFF2-40B4-BE49-F238E27FC236}">
                  <a16:creationId xmlns:a16="http://schemas.microsoft.com/office/drawing/2014/main" id="{CA595445-6A38-4465-9A5D-9705388D93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1" name="Freeform 35">
              <a:extLst>
                <a:ext uri="{FF2B5EF4-FFF2-40B4-BE49-F238E27FC236}">
                  <a16:creationId xmlns:a16="http://schemas.microsoft.com/office/drawing/2014/main" id="{21D40BAF-4AE0-46F4-BD65-057F0DC668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2" name="Freeform 36">
              <a:extLst>
                <a:ext uri="{FF2B5EF4-FFF2-40B4-BE49-F238E27FC236}">
                  <a16:creationId xmlns:a16="http://schemas.microsoft.com/office/drawing/2014/main" id="{B17F2D73-16DF-4138-B72D-E5B204717A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53" name="Freeform 37">
              <a:extLst>
                <a:ext uri="{FF2B5EF4-FFF2-40B4-BE49-F238E27FC236}">
                  <a16:creationId xmlns:a16="http://schemas.microsoft.com/office/drawing/2014/main" id="{DB8ABBC2-6C0C-4F6E-97EB-55B3B7B2F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54" name="Freeform 38">
              <a:extLst>
                <a:ext uri="{FF2B5EF4-FFF2-40B4-BE49-F238E27FC236}">
                  <a16:creationId xmlns:a16="http://schemas.microsoft.com/office/drawing/2014/main" id="{7A49885E-6B05-41B6-B47F-9D24456FE7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56" name="Rectangle 55">
            <a:extLst>
              <a:ext uri="{FF2B5EF4-FFF2-40B4-BE49-F238E27FC236}">
                <a16:creationId xmlns:a16="http://schemas.microsoft.com/office/drawing/2014/main" id="{BDADA868-08FE-425A-AEF9-B622F93730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58" name="Freeform 11">
            <a:extLst>
              <a:ext uri="{FF2B5EF4-FFF2-40B4-BE49-F238E27FC236}">
                <a16:creationId xmlns:a16="http://schemas.microsoft.com/office/drawing/2014/main" id="{4AE17B7F-6C2F-42A9-946F-8FF49617D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0" name="Rectangle 59">
            <a:extLst>
              <a:ext uri="{FF2B5EF4-FFF2-40B4-BE49-F238E27FC236}">
                <a16:creationId xmlns:a16="http://schemas.microsoft.com/office/drawing/2014/main" id="{F966DD2F-FBF5-41CE-A3F4-565352D95D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2ABBF9AC-36B7-8145-432E-5F8B608DB760}"/>
              </a:ext>
            </a:extLst>
          </p:cNvPr>
          <p:cNvSpPr txBox="1"/>
          <p:nvPr/>
        </p:nvSpPr>
        <p:spPr>
          <a:xfrm>
            <a:off x="1794897" y="624110"/>
            <a:ext cx="9712998" cy="1280890"/>
          </a:xfrm>
          <a:prstGeom prst="rect">
            <a:avLst/>
          </a:prstGeom>
        </p:spPr>
        <p:txBody>
          <a:bodyPr vert="horz" lIns="91440" tIns="45720" rIns="91440" bIns="45720" rtlCol="0" anchor="t">
            <a:normAutofit/>
          </a:bodyPr>
          <a:lstStyle/>
          <a:p>
            <a:pPr>
              <a:spcBef>
                <a:spcPct val="0"/>
              </a:spcBef>
              <a:spcAft>
                <a:spcPts val="600"/>
              </a:spcAft>
            </a:pPr>
            <a:r>
              <a:rPr lang="en-US" sz="3600" b="1" cap="all" dirty="0">
                <a:solidFill>
                  <a:schemeClr val="tx1">
                    <a:lumMod val="85000"/>
                    <a:lumOff val="15000"/>
                  </a:schemeClr>
                </a:solidFill>
                <a:latin typeface="+mj-lt"/>
                <a:ea typeface="+mj-ea"/>
                <a:cs typeface="+mj-cs"/>
              </a:rPr>
              <a:t>Target timeline </a:t>
            </a:r>
          </a:p>
          <a:p>
            <a:pPr>
              <a:spcBef>
                <a:spcPct val="0"/>
              </a:spcBef>
              <a:spcAft>
                <a:spcPts val="600"/>
              </a:spcAft>
            </a:pPr>
            <a:endParaRPr lang="en-US" sz="3600" cap="all" dirty="0">
              <a:solidFill>
                <a:schemeClr val="tx1">
                  <a:lumMod val="85000"/>
                  <a:lumOff val="15000"/>
                </a:schemeClr>
              </a:solidFill>
              <a:latin typeface="+mj-lt"/>
              <a:ea typeface="+mj-ea"/>
              <a:cs typeface="+mj-cs"/>
            </a:endParaRPr>
          </a:p>
        </p:txBody>
      </p:sp>
      <p:sp>
        <p:nvSpPr>
          <p:cNvPr id="62" name="Rectangle 61">
            <a:extLst>
              <a:ext uri="{FF2B5EF4-FFF2-40B4-BE49-F238E27FC236}">
                <a16:creationId xmlns:a16="http://schemas.microsoft.com/office/drawing/2014/main" id="{F46FCE2B-F2D2-466E-B0AA-8E341DB498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64" name="Freeform 11">
            <a:extLst>
              <a:ext uri="{FF2B5EF4-FFF2-40B4-BE49-F238E27FC236}">
                <a16:creationId xmlns:a16="http://schemas.microsoft.com/office/drawing/2014/main" id="{2BD31C98-199A-4722-A1A5-4393A43E74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2" name="Date Placeholder 1">
            <a:extLst>
              <a:ext uri="{FF2B5EF4-FFF2-40B4-BE49-F238E27FC236}">
                <a16:creationId xmlns:a16="http://schemas.microsoft.com/office/drawing/2014/main" id="{E3817E7F-90D8-38FC-661B-3BD513CE0E9A}"/>
              </a:ext>
            </a:extLst>
          </p:cNvPr>
          <p:cNvSpPr>
            <a:spLocks noGrp="1"/>
          </p:cNvSpPr>
          <p:nvPr>
            <p:ph type="dt" sz="half" idx="10"/>
          </p:nvPr>
        </p:nvSpPr>
        <p:spPr>
          <a:xfrm>
            <a:off x="10768983" y="6307018"/>
            <a:ext cx="1146283" cy="370396"/>
          </a:xfrm>
          <a:prstGeom prst="rect">
            <a:avLst/>
          </a:prstGeom>
        </p:spPr>
        <p:txBody>
          <a:bodyPr vert="horz" lIns="91440" tIns="45720" rIns="91440" bIns="45720" rtlCol="0" anchor="ctr">
            <a:noAutofit/>
          </a:bodyPr>
          <a:lstStyle/>
          <a:p>
            <a:pPr>
              <a:spcAft>
                <a:spcPts val="600"/>
              </a:spcAft>
            </a:pPr>
            <a:r>
              <a:rPr lang="en-US" sz="2000" kern="1200" dirty="0">
                <a:solidFill>
                  <a:schemeClr val="tx1"/>
                </a:solidFill>
                <a:latin typeface="+mn-lt"/>
                <a:ea typeface="+mn-ea"/>
                <a:cs typeface="+mn-cs"/>
              </a:rPr>
              <a:t>11</a:t>
            </a:r>
          </a:p>
        </p:txBody>
      </p:sp>
      <p:graphicFrame>
        <p:nvGraphicFramePr>
          <p:cNvPr id="23" name="Diagram 4">
            <a:extLst>
              <a:ext uri="{FF2B5EF4-FFF2-40B4-BE49-F238E27FC236}">
                <a16:creationId xmlns:a16="http://schemas.microsoft.com/office/drawing/2014/main" id="{7B9C2FE3-0856-7CA0-1865-8840C45A888E}"/>
              </a:ext>
            </a:extLst>
          </p:cNvPr>
          <p:cNvGraphicFramePr/>
          <p:nvPr>
            <p:extLst>
              <p:ext uri="{D42A27DB-BD31-4B8C-83A1-F6EECF244321}">
                <p14:modId xmlns:p14="http://schemas.microsoft.com/office/powerpoint/2010/main" val="2850859750"/>
              </p:ext>
            </p:extLst>
          </p:nvPr>
        </p:nvGraphicFramePr>
        <p:xfrm>
          <a:off x="1794897" y="2222983"/>
          <a:ext cx="8987404" cy="3653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6336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6CB06-E075-792C-412D-A4B4AA33B927}"/>
              </a:ext>
            </a:extLst>
          </p:cNvPr>
          <p:cNvSpPr>
            <a:spLocks noGrp="1"/>
          </p:cNvSpPr>
          <p:nvPr>
            <p:ph type="title"/>
          </p:nvPr>
        </p:nvSpPr>
        <p:spPr/>
        <p:txBody>
          <a:bodyPr/>
          <a:lstStyle/>
          <a:p>
            <a:r>
              <a:rPr lang="en-US" dirty="0"/>
              <a:t>QUARTERLY DEATH IN CUSTODY REPORTING</a:t>
            </a:r>
          </a:p>
        </p:txBody>
      </p:sp>
      <p:sp>
        <p:nvSpPr>
          <p:cNvPr id="3" name="Date Placeholder 2">
            <a:extLst>
              <a:ext uri="{FF2B5EF4-FFF2-40B4-BE49-F238E27FC236}">
                <a16:creationId xmlns:a16="http://schemas.microsoft.com/office/drawing/2014/main" id="{EB3999FC-995F-2BB3-4253-0F3E1C84F4C4}"/>
              </a:ext>
            </a:extLst>
          </p:cNvPr>
          <p:cNvSpPr>
            <a:spLocks noGrp="1"/>
          </p:cNvSpPr>
          <p:nvPr>
            <p:ph type="dt" sz="half" idx="10"/>
          </p:nvPr>
        </p:nvSpPr>
        <p:spPr/>
        <p:txBody>
          <a:bodyPr/>
          <a:lstStyle/>
          <a:p>
            <a:r>
              <a:rPr lang="en-US"/>
              <a:t>20XX</a:t>
            </a:r>
            <a:endParaRPr lang="en-US" dirty="0"/>
          </a:p>
        </p:txBody>
      </p:sp>
      <p:sp>
        <p:nvSpPr>
          <p:cNvPr id="5" name="Slide Number Placeholder 4">
            <a:extLst>
              <a:ext uri="{FF2B5EF4-FFF2-40B4-BE49-F238E27FC236}">
                <a16:creationId xmlns:a16="http://schemas.microsoft.com/office/drawing/2014/main" id="{FBCF0390-5F67-2E63-F1E8-D8FDBB346BD0}"/>
              </a:ext>
            </a:extLst>
          </p:cNvPr>
          <p:cNvSpPr>
            <a:spLocks noGrp="1"/>
          </p:cNvSpPr>
          <p:nvPr>
            <p:ph type="sldNum" sz="quarter" idx="12"/>
          </p:nvPr>
        </p:nvSpPr>
        <p:spPr/>
        <p:txBody>
          <a:bodyPr/>
          <a:lstStyle/>
          <a:p>
            <a:fld id="{B5CEABB6-07DC-46E8-9B57-56EC44A396E5}" type="slidenum">
              <a:rPr lang="en-US" smtClean="0"/>
              <a:pPr/>
              <a:t>13</a:t>
            </a:fld>
            <a:endParaRPr lang="en-US" dirty="0"/>
          </a:p>
        </p:txBody>
      </p:sp>
    </p:spTree>
    <p:extLst>
      <p:ext uri="{BB962C8B-B14F-4D97-AF65-F5344CB8AC3E}">
        <p14:creationId xmlns:p14="http://schemas.microsoft.com/office/powerpoint/2010/main" val="3108870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87D7621-35A6-BD03-88B2-F81DE9CDF211}"/>
              </a:ext>
            </a:extLst>
          </p:cNvPr>
          <p:cNvSpPr txBox="1"/>
          <p:nvPr/>
        </p:nvSpPr>
        <p:spPr>
          <a:xfrm>
            <a:off x="1907812" y="1069160"/>
            <a:ext cx="8464492" cy="6647974"/>
          </a:xfrm>
          <a:prstGeom prst="rect">
            <a:avLst/>
          </a:prstGeom>
          <a:noFill/>
        </p:spPr>
        <p:txBody>
          <a:bodyPr wrap="square" rtlCol="0">
            <a:spAutoFit/>
          </a:bodyPr>
          <a:lstStyle/>
          <a:p>
            <a:endParaRPr lang="en-US" sz="1200" b="1" dirty="0">
              <a:solidFill>
                <a:srgbClr val="FF0000"/>
              </a:solidFill>
            </a:endParaRPr>
          </a:p>
          <a:p>
            <a:endParaRPr lang="en-US" sz="1200" b="1" dirty="0">
              <a:solidFill>
                <a:srgbClr val="FF0000"/>
              </a:solidFill>
            </a:endParaRPr>
          </a:p>
          <a:p>
            <a:endParaRPr lang="en-US" sz="1200" b="1" dirty="0">
              <a:solidFill>
                <a:srgbClr val="FF0000"/>
              </a:solidFill>
            </a:endParaRPr>
          </a:p>
          <a:p>
            <a:endParaRPr lang="en-US" sz="1200" b="1" dirty="0">
              <a:solidFill>
                <a:srgbClr val="FF0000"/>
              </a:solidFill>
            </a:endParaRPr>
          </a:p>
          <a:p>
            <a:endParaRPr lang="en-US" sz="1200" b="1" dirty="0">
              <a:solidFill>
                <a:srgbClr val="FF0000"/>
              </a:solidFill>
            </a:endParaRPr>
          </a:p>
          <a:p>
            <a:endParaRPr lang="en-US" sz="1200" b="1" dirty="0">
              <a:solidFill>
                <a:srgbClr val="FF0000"/>
              </a:solidFill>
            </a:endParaRPr>
          </a:p>
          <a:p>
            <a:endParaRPr lang="en-US" sz="1200" b="1" dirty="0">
              <a:solidFill>
                <a:srgbClr val="FF0000"/>
              </a:solidFill>
            </a:endParaRPr>
          </a:p>
          <a:p>
            <a:pPr marL="228600" indent="-228600">
              <a:buAutoNum type="arabicPeriod" startAt="2"/>
            </a:pPr>
            <a:r>
              <a:rPr lang="en-US" sz="1100" dirty="0"/>
              <a:t>Provide the following decedent information. If you have multiple deaths in custody, report them one at a time.</a:t>
            </a:r>
          </a:p>
          <a:p>
            <a:endParaRPr lang="en-US" sz="1100" dirty="0"/>
          </a:p>
          <a:p>
            <a:r>
              <a:rPr lang="en-US" sz="1100" dirty="0"/>
              <a:t>      A. Name: ____________________</a:t>
            </a:r>
          </a:p>
          <a:p>
            <a:endParaRPr lang="en-US" sz="1100" dirty="0"/>
          </a:p>
          <a:p>
            <a:r>
              <a:rPr lang="en-US" sz="1100" dirty="0"/>
              <a:t>       B. Gender</a:t>
            </a:r>
          </a:p>
          <a:p>
            <a:r>
              <a:rPr lang="en-US" sz="1100" dirty="0"/>
              <a:t>           1. Male</a:t>
            </a:r>
          </a:p>
          <a:p>
            <a:r>
              <a:rPr lang="en-US" sz="1100" dirty="0"/>
              <a:t>           2. Female</a:t>
            </a:r>
          </a:p>
          <a:p>
            <a:r>
              <a:rPr lang="en-US" sz="1100" dirty="0"/>
              <a:t>           3. Other gender identity: ____________________</a:t>
            </a:r>
          </a:p>
          <a:p>
            <a:endParaRPr lang="en-US" sz="1100" dirty="0"/>
          </a:p>
          <a:p>
            <a:r>
              <a:rPr lang="en-US" sz="1100" dirty="0"/>
              <a:t>       C. Race (Select all that apply)</a:t>
            </a:r>
          </a:p>
          <a:p>
            <a:r>
              <a:rPr lang="en-US" sz="1100" dirty="0"/>
              <a:t>    	 1. American Indian or Alaska Native</a:t>
            </a:r>
          </a:p>
          <a:p>
            <a:r>
              <a:rPr lang="en-US" sz="1100" dirty="0"/>
              <a:t>   	 2. Asian</a:t>
            </a:r>
          </a:p>
          <a:p>
            <a:r>
              <a:rPr lang="en-US" sz="1100" dirty="0"/>
              <a:t>     	 3. Black or African American</a:t>
            </a:r>
          </a:p>
          <a:p>
            <a:r>
              <a:rPr lang="en-US" sz="1100" dirty="0"/>
              <a:t>   	 4. Native Hawaiian or other Pacific Islander</a:t>
            </a:r>
          </a:p>
          <a:p>
            <a:r>
              <a:rPr lang="en-US" sz="1100" dirty="0"/>
              <a:t>    	 5. White</a:t>
            </a:r>
          </a:p>
          <a:p>
            <a:r>
              <a:rPr lang="en-US" sz="1100" dirty="0"/>
              <a:t>    	 6. Unknown</a:t>
            </a:r>
          </a:p>
          <a:p>
            <a:endParaRPr lang="en-US" sz="1100" dirty="0"/>
          </a:p>
          <a:p>
            <a:r>
              <a:rPr lang="en-US" sz="1100" dirty="0"/>
              <a:t>        D. Ethnicity</a:t>
            </a:r>
          </a:p>
          <a:p>
            <a:r>
              <a:rPr lang="en-US" sz="1100" dirty="0"/>
              <a:t>    	 1. Hispanic, Latino, or Spanish origin</a:t>
            </a:r>
          </a:p>
          <a:p>
            <a:r>
              <a:rPr lang="en-US" sz="1100" dirty="0"/>
              <a:t>   	 2. Not of Hispanic, Latino or Spanish origin</a:t>
            </a:r>
          </a:p>
          <a:p>
            <a:r>
              <a:rPr lang="en-US" sz="1100" dirty="0"/>
              <a:t>    	 3. Unknown</a:t>
            </a:r>
          </a:p>
          <a:p>
            <a:endParaRPr lang="en-US" sz="1100" dirty="0"/>
          </a:p>
          <a:p>
            <a:r>
              <a:rPr lang="en-US" sz="1100" dirty="0"/>
              <a:t>        E. Birth year (YYYY) (If unknown, enter “9999”): ___________________</a:t>
            </a:r>
          </a:p>
          <a:p>
            <a:endParaRPr lang="en-US" sz="1100" dirty="0"/>
          </a:p>
          <a:p>
            <a:endParaRPr lang="en-US" sz="1100" dirty="0"/>
          </a:p>
          <a:p>
            <a:endParaRPr lang="en-US" sz="1100" dirty="0"/>
          </a:p>
          <a:p>
            <a:endParaRPr lang="en-US" sz="1100" dirty="0"/>
          </a:p>
          <a:p>
            <a:endParaRPr lang="en-US" sz="1100" dirty="0"/>
          </a:p>
          <a:p>
            <a:endParaRPr lang="en-US" sz="1100" dirty="0"/>
          </a:p>
          <a:p>
            <a:endParaRPr lang="en-US" sz="1200" dirty="0"/>
          </a:p>
        </p:txBody>
      </p:sp>
      <p:sp>
        <p:nvSpPr>
          <p:cNvPr id="7" name="Footer Placeholder 17">
            <a:extLst>
              <a:ext uri="{FF2B5EF4-FFF2-40B4-BE49-F238E27FC236}">
                <a16:creationId xmlns:a16="http://schemas.microsoft.com/office/drawing/2014/main" id="{F07E868C-6158-A85A-2B41-32A265DD5B8E}"/>
              </a:ext>
            </a:extLst>
          </p:cNvPr>
          <p:cNvSpPr txBox="1">
            <a:spLocks/>
          </p:cNvSpPr>
          <p:nvPr/>
        </p:nvSpPr>
        <p:spPr>
          <a:xfrm flipH="1">
            <a:off x="10794791" y="6294345"/>
            <a:ext cx="1298862" cy="365125"/>
          </a:xfrm>
          <a:prstGeom prst="rect">
            <a:avLst/>
          </a:prstGeom>
        </p:spPr>
        <p:txBody>
          <a:bodyPr vert="horz" lIns="91440" tIns="45720" rIns="91440" bIns="45720" rtlCol="0" anchor="ctr"/>
          <a:lstStyle>
            <a:defPPr>
              <a:defRPr lang="en-US"/>
            </a:defPPr>
            <a:lvl1pPr marL="0" algn="l" defTabSz="457200" rtl="0" eaLnBrk="1" latinLnBrk="0" hangingPunct="1">
              <a:defRPr sz="10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				</a:t>
            </a:r>
            <a:r>
              <a:rPr lang="en-US" sz="2000" dirty="0">
                <a:solidFill>
                  <a:schemeClr val="tx1"/>
                </a:solidFill>
              </a:rPr>
              <a:t>12</a:t>
            </a:r>
          </a:p>
        </p:txBody>
      </p:sp>
      <p:sp>
        <p:nvSpPr>
          <p:cNvPr id="10" name="TextBox 9">
            <a:extLst>
              <a:ext uri="{FF2B5EF4-FFF2-40B4-BE49-F238E27FC236}">
                <a16:creationId xmlns:a16="http://schemas.microsoft.com/office/drawing/2014/main" id="{5DC657DF-B2AE-D20B-A4A5-59FC86D7B06E}"/>
              </a:ext>
            </a:extLst>
          </p:cNvPr>
          <p:cNvSpPr txBox="1"/>
          <p:nvPr/>
        </p:nvSpPr>
        <p:spPr>
          <a:xfrm>
            <a:off x="3367797" y="381092"/>
            <a:ext cx="7961152" cy="523220"/>
          </a:xfrm>
          <a:prstGeom prst="rect">
            <a:avLst/>
          </a:prstGeom>
          <a:noFill/>
        </p:spPr>
        <p:txBody>
          <a:bodyPr wrap="square" rtlCol="0">
            <a:spAutoFit/>
          </a:bodyPr>
          <a:lstStyle/>
          <a:p>
            <a:r>
              <a:rPr lang="en-US" sz="2800" b="1" dirty="0">
                <a:solidFill>
                  <a:schemeClr val="accent2">
                    <a:lumMod val="75000"/>
                  </a:schemeClr>
                </a:solidFill>
                <a:effectLst/>
                <a:latin typeface="Calibri" panose="020F0502020204030204" pitchFamily="34" charset="0"/>
                <a:ea typeface="Calibri" panose="020F0502020204030204" pitchFamily="34" charset="0"/>
              </a:rPr>
              <a:t>QUARTERLY DEATH IN CUSTODY REPORTNG DATA</a:t>
            </a:r>
            <a:endParaRPr lang="en-US" sz="2800" dirty="0">
              <a:solidFill>
                <a:schemeClr val="accent2">
                  <a:lumMod val="75000"/>
                </a:schemeClr>
              </a:solidFill>
            </a:endParaRPr>
          </a:p>
        </p:txBody>
      </p:sp>
      <p:pic>
        <p:nvPicPr>
          <p:cNvPr id="11" name="Picture 10">
            <a:extLst>
              <a:ext uri="{FF2B5EF4-FFF2-40B4-BE49-F238E27FC236}">
                <a16:creationId xmlns:a16="http://schemas.microsoft.com/office/drawing/2014/main" id="{56B98FDF-7F4A-63FF-AE34-EBFC68A2ABC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2933" y="1249947"/>
            <a:ext cx="1371600" cy="1355090"/>
          </a:xfrm>
          <a:prstGeom prst="rect">
            <a:avLst/>
          </a:prstGeom>
          <a:noFill/>
          <a:ln>
            <a:noFill/>
          </a:ln>
        </p:spPr>
      </p:pic>
      <p:sp>
        <p:nvSpPr>
          <p:cNvPr id="3" name="TextBox 2">
            <a:extLst>
              <a:ext uri="{FF2B5EF4-FFF2-40B4-BE49-F238E27FC236}">
                <a16:creationId xmlns:a16="http://schemas.microsoft.com/office/drawing/2014/main" id="{6183E582-096D-B29C-0692-E19D75C2EB47}"/>
              </a:ext>
            </a:extLst>
          </p:cNvPr>
          <p:cNvSpPr txBox="1"/>
          <p:nvPr/>
        </p:nvSpPr>
        <p:spPr>
          <a:xfrm>
            <a:off x="1907812" y="1069160"/>
            <a:ext cx="8595206" cy="1292662"/>
          </a:xfrm>
          <a:prstGeom prst="rect">
            <a:avLst/>
          </a:prstGeom>
          <a:noFill/>
        </p:spPr>
        <p:txBody>
          <a:bodyPr wrap="square" rtlCol="0">
            <a:spAutoFit/>
          </a:bodyPr>
          <a:lstStyle/>
          <a:p>
            <a:r>
              <a:rPr lang="en-US" sz="1200" dirty="0"/>
              <a:t> </a:t>
            </a:r>
            <a:r>
              <a:rPr lang="en-US" sz="1100" dirty="0"/>
              <a:t>1.  Was there at least one reportable death in your state during the reporting period? A reportable death refers to the death</a:t>
            </a:r>
          </a:p>
          <a:p>
            <a:r>
              <a:rPr lang="en-US" sz="1100" dirty="0"/>
              <a:t>      of an individual who was detained, arrested, enroute to incarceration, or incarcerated in a state or local facility or boot</a:t>
            </a:r>
          </a:p>
          <a:p>
            <a:r>
              <a:rPr lang="en-US" sz="1100" dirty="0"/>
              <a:t>      camp prison.</a:t>
            </a:r>
          </a:p>
          <a:p>
            <a:endParaRPr lang="en-US" sz="1100" dirty="0"/>
          </a:p>
          <a:p>
            <a:r>
              <a:rPr lang="en-US" sz="1100" dirty="0"/>
              <a:t>      A. Yes</a:t>
            </a:r>
          </a:p>
          <a:p>
            <a:r>
              <a:rPr lang="en-US" sz="1100" dirty="0"/>
              <a:t>      B.  No (If No, this marks the conclusion of the module)</a:t>
            </a:r>
          </a:p>
          <a:p>
            <a:r>
              <a:rPr lang="en-US" sz="1100" dirty="0"/>
              <a:t>      C. If Yes, provide the number of reportable deaths in your state during the reporting period:_______________  </a:t>
            </a:r>
            <a:endParaRPr lang="en-US" dirty="0"/>
          </a:p>
        </p:txBody>
      </p:sp>
    </p:spTree>
    <p:extLst>
      <p:ext uri="{BB962C8B-B14F-4D97-AF65-F5344CB8AC3E}">
        <p14:creationId xmlns:p14="http://schemas.microsoft.com/office/powerpoint/2010/main" val="569591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0FB0643-5DFD-6DF6-8C22-59C09A934C52}"/>
              </a:ext>
            </a:extLst>
          </p:cNvPr>
          <p:cNvSpPr txBox="1"/>
          <p:nvPr/>
        </p:nvSpPr>
        <p:spPr>
          <a:xfrm>
            <a:off x="3583846" y="2540486"/>
            <a:ext cx="6179191" cy="646331"/>
          </a:xfrm>
          <a:prstGeom prst="rect">
            <a:avLst/>
          </a:prstGeom>
          <a:noFill/>
        </p:spPr>
        <p:txBody>
          <a:bodyPr wrap="square" rtlCol="0">
            <a:spAutoFit/>
          </a:bodyPr>
          <a:lstStyle/>
          <a:p>
            <a:endParaRPr lang="en-US" dirty="0"/>
          </a:p>
          <a:p>
            <a:endParaRPr lang="en-US" dirty="0"/>
          </a:p>
        </p:txBody>
      </p:sp>
      <p:sp>
        <p:nvSpPr>
          <p:cNvPr id="7" name="Footer Placeholder 17">
            <a:extLst>
              <a:ext uri="{FF2B5EF4-FFF2-40B4-BE49-F238E27FC236}">
                <a16:creationId xmlns:a16="http://schemas.microsoft.com/office/drawing/2014/main" id="{972C1564-6ED0-187A-5477-5AB3B8FB9C2E}"/>
              </a:ext>
            </a:extLst>
          </p:cNvPr>
          <p:cNvSpPr txBox="1">
            <a:spLocks/>
          </p:cNvSpPr>
          <p:nvPr/>
        </p:nvSpPr>
        <p:spPr>
          <a:xfrm flipH="1">
            <a:off x="10893138" y="6233204"/>
            <a:ext cx="1298862" cy="402337"/>
          </a:xfrm>
          <a:prstGeom prst="rect">
            <a:avLst/>
          </a:prstGeom>
        </p:spPr>
        <p:txBody>
          <a:bodyPr vert="horz" lIns="91440" tIns="45720" rIns="91440" bIns="45720" rtlCol="0" anchor="ctr"/>
          <a:lstStyle>
            <a:defPPr>
              <a:defRPr lang="en-US"/>
            </a:defPPr>
            <a:lvl1pPr marL="0" algn="l" defTabSz="457200" rtl="0" eaLnBrk="1" latinLnBrk="0" hangingPunct="1">
              <a:defRPr sz="10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				</a:t>
            </a:r>
            <a:r>
              <a:rPr lang="en-US" sz="2000" dirty="0">
                <a:solidFill>
                  <a:schemeClr val="tx1"/>
                </a:solidFill>
              </a:rPr>
              <a:t>13</a:t>
            </a:r>
          </a:p>
        </p:txBody>
      </p:sp>
      <p:sp>
        <p:nvSpPr>
          <p:cNvPr id="9" name="TextBox 8">
            <a:extLst>
              <a:ext uri="{FF2B5EF4-FFF2-40B4-BE49-F238E27FC236}">
                <a16:creationId xmlns:a16="http://schemas.microsoft.com/office/drawing/2014/main" id="{C51D0C40-4A61-701A-DFF0-AF1B7913E400}"/>
              </a:ext>
            </a:extLst>
          </p:cNvPr>
          <p:cNvSpPr txBox="1"/>
          <p:nvPr/>
        </p:nvSpPr>
        <p:spPr>
          <a:xfrm>
            <a:off x="2918985" y="1646555"/>
            <a:ext cx="8892332" cy="6017032"/>
          </a:xfrm>
          <a:prstGeom prst="rect">
            <a:avLst/>
          </a:prstGeom>
          <a:noFill/>
        </p:spPr>
        <p:txBody>
          <a:bodyPr wrap="square">
            <a:spAutoFit/>
          </a:bodyPr>
          <a:lstStyle/>
          <a:p>
            <a:r>
              <a:rPr lang="en-US" sz="1100" dirty="0"/>
              <a:t>3. List the following information regarding the decedent’s death.</a:t>
            </a:r>
          </a:p>
          <a:p>
            <a:endParaRPr lang="en-US" sz="1100" dirty="0"/>
          </a:p>
          <a:p>
            <a:r>
              <a:rPr lang="en-US" sz="1100" dirty="0"/>
              <a:t>    A. Date of death (MM-DD-YYYY): _________________</a:t>
            </a:r>
          </a:p>
          <a:p>
            <a:r>
              <a:rPr lang="en-US" sz="1100" dirty="0"/>
              <a:t>    B. Time of death (24-hour clock): _________________</a:t>
            </a:r>
          </a:p>
          <a:p>
            <a:r>
              <a:rPr lang="en-US" sz="1100" dirty="0"/>
              <a:t>    C. Location of death</a:t>
            </a:r>
          </a:p>
          <a:p>
            <a:endParaRPr lang="en-US" sz="1100" dirty="0"/>
          </a:p>
          <a:p>
            <a:r>
              <a:rPr lang="en-US" sz="1100" dirty="0"/>
              <a:t>	1.   Location name (if applicable). This could be the name of a facility, place of business, or other designation for the</a:t>
            </a:r>
          </a:p>
          <a:p>
            <a:r>
              <a:rPr lang="en-US" sz="1100" dirty="0"/>
              <a:t>                  location of death: ________________</a:t>
            </a:r>
          </a:p>
          <a:p>
            <a:r>
              <a:rPr lang="en-US" sz="1100" dirty="0"/>
              <a:t>	2.   Street address: _________________</a:t>
            </a:r>
          </a:p>
          <a:p>
            <a:r>
              <a:rPr lang="en-US" sz="1100" dirty="0"/>
              <a:t>	3.   City: _________________</a:t>
            </a:r>
          </a:p>
          <a:p>
            <a:r>
              <a:rPr lang="en-US" sz="1100" dirty="0"/>
              <a:t>	4.   State (postal abbreviation): _________________</a:t>
            </a:r>
          </a:p>
          <a:p>
            <a:r>
              <a:rPr lang="en-US" sz="1100" dirty="0"/>
              <a:t>	5.   Zip code: _________________</a:t>
            </a:r>
          </a:p>
          <a:p>
            <a:endParaRPr lang="en-US" sz="1100" dirty="0"/>
          </a:p>
          <a:p>
            <a:r>
              <a:rPr lang="en-US" sz="1100" dirty="0"/>
              <a:t>    D. If the event causing the death occurred in any of the following facilities, indicate the appropriate facility. If the event </a:t>
            </a:r>
          </a:p>
          <a:p>
            <a:r>
              <a:rPr lang="en-US" sz="1100" dirty="0"/>
              <a:t>         causing the death did not occur in one of the following facilities, select “none of the above.”</a:t>
            </a:r>
          </a:p>
          <a:p>
            <a:endParaRPr lang="en-US" sz="1100" dirty="0"/>
          </a:p>
          <a:p>
            <a:r>
              <a:rPr lang="en-US" sz="1100" dirty="0"/>
              <a:t>	1. Municipal or county jail</a:t>
            </a:r>
          </a:p>
          <a:p>
            <a:r>
              <a:rPr lang="en-US" sz="1100" dirty="0"/>
              <a:t>	2. State prison</a:t>
            </a:r>
          </a:p>
          <a:p>
            <a:r>
              <a:rPr lang="en-US" sz="1100" dirty="0"/>
              <a:t>	3. State run boot camp prison</a:t>
            </a:r>
          </a:p>
          <a:p>
            <a:pPr lvl="1"/>
            <a:r>
              <a:rPr lang="en-US" sz="1100" dirty="0"/>
              <a:t>4. Contracted boot camp prison</a:t>
            </a:r>
          </a:p>
          <a:p>
            <a:r>
              <a:rPr lang="en-US" sz="1100" dirty="0"/>
              <a:t>	5. Any state or local contract facility</a:t>
            </a:r>
          </a:p>
          <a:p>
            <a:r>
              <a:rPr lang="en-US" sz="1100" dirty="0"/>
              <a:t>	6. Other local or state correctional facility (to include any juvenile facility)</a:t>
            </a:r>
          </a:p>
          <a:p>
            <a:pPr lvl="1"/>
            <a:r>
              <a:rPr lang="en-US" sz="1100" dirty="0"/>
              <a:t>7. None of the above</a:t>
            </a:r>
          </a:p>
          <a:p>
            <a:endParaRPr lang="en-US" sz="1100" dirty="0"/>
          </a:p>
          <a:p>
            <a:r>
              <a:rPr lang="en-US" sz="1100" dirty="0"/>
              <a:t>4. List the name of the department or agency that detained, arrested, or was in</a:t>
            </a:r>
          </a:p>
          <a:p>
            <a:r>
              <a:rPr lang="en-US" sz="1100" dirty="0"/>
              <a:t>    the process of arresting the deceased.</a:t>
            </a:r>
          </a:p>
          <a:p>
            <a:endParaRPr lang="en-US" sz="1100" dirty="0"/>
          </a:p>
          <a:p>
            <a:r>
              <a:rPr lang="en-US" sz="1100" dirty="0"/>
              <a:t>    A.  Agency name: ___________________</a:t>
            </a:r>
          </a:p>
          <a:p>
            <a:pPr lvl="1"/>
            <a:endParaRPr lang="en-US" sz="1100" dirty="0"/>
          </a:p>
          <a:p>
            <a:pPr lvl="1"/>
            <a:endParaRPr lang="en-US" sz="1100" dirty="0"/>
          </a:p>
          <a:p>
            <a:pPr lvl="1"/>
            <a:endParaRPr lang="en-US" sz="1100" dirty="0"/>
          </a:p>
          <a:p>
            <a:pPr lvl="1"/>
            <a:endParaRPr lang="en-US" sz="1100" dirty="0"/>
          </a:p>
          <a:p>
            <a:pPr lvl="1"/>
            <a:endParaRPr lang="en-US" sz="1100" dirty="0"/>
          </a:p>
          <a:p>
            <a:pPr lvl="1"/>
            <a:endParaRPr lang="en-US" sz="1100" dirty="0"/>
          </a:p>
          <a:p>
            <a:pPr lvl="1"/>
            <a:endParaRPr lang="en-US" sz="1100" dirty="0"/>
          </a:p>
        </p:txBody>
      </p:sp>
      <p:pic>
        <p:nvPicPr>
          <p:cNvPr id="11" name="Picture 10">
            <a:extLst>
              <a:ext uri="{FF2B5EF4-FFF2-40B4-BE49-F238E27FC236}">
                <a16:creationId xmlns:a16="http://schemas.microsoft.com/office/drawing/2014/main" id="{34B322C4-0870-9310-322E-C9EAFBA4D2D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78366" y="1646555"/>
            <a:ext cx="1371600" cy="1355090"/>
          </a:xfrm>
          <a:prstGeom prst="rect">
            <a:avLst/>
          </a:prstGeom>
          <a:noFill/>
          <a:ln>
            <a:noFill/>
          </a:ln>
        </p:spPr>
      </p:pic>
      <p:sp>
        <p:nvSpPr>
          <p:cNvPr id="2" name="TextBox 1">
            <a:extLst>
              <a:ext uri="{FF2B5EF4-FFF2-40B4-BE49-F238E27FC236}">
                <a16:creationId xmlns:a16="http://schemas.microsoft.com/office/drawing/2014/main" id="{001A95A0-3150-9377-620F-F33EE99C82C9}"/>
              </a:ext>
            </a:extLst>
          </p:cNvPr>
          <p:cNvSpPr txBox="1"/>
          <p:nvPr/>
        </p:nvSpPr>
        <p:spPr>
          <a:xfrm>
            <a:off x="3384575" y="624796"/>
            <a:ext cx="7961152" cy="954107"/>
          </a:xfrm>
          <a:prstGeom prst="rect">
            <a:avLst/>
          </a:prstGeom>
          <a:noFill/>
        </p:spPr>
        <p:txBody>
          <a:bodyPr wrap="square" rtlCol="0">
            <a:spAutoFit/>
          </a:bodyPr>
          <a:lstStyle/>
          <a:p>
            <a:r>
              <a:rPr lang="en-US" sz="2800" b="1" dirty="0">
                <a:solidFill>
                  <a:schemeClr val="accent2">
                    <a:lumMod val="75000"/>
                  </a:schemeClr>
                </a:solidFill>
                <a:effectLst/>
                <a:latin typeface="Calibri" panose="020F0502020204030204" pitchFamily="34" charset="0"/>
                <a:ea typeface="Calibri" panose="020F0502020204030204" pitchFamily="34" charset="0"/>
              </a:rPr>
              <a:t>QUARTERLY DEATH IN CUSTODY REPORTNG DATA (continued)</a:t>
            </a:r>
            <a:endParaRPr lang="en-US" sz="2800" dirty="0">
              <a:solidFill>
                <a:schemeClr val="accent2">
                  <a:lumMod val="75000"/>
                </a:schemeClr>
              </a:solidFill>
            </a:endParaRPr>
          </a:p>
        </p:txBody>
      </p:sp>
    </p:spTree>
    <p:extLst>
      <p:ext uri="{BB962C8B-B14F-4D97-AF65-F5344CB8AC3E}">
        <p14:creationId xmlns:p14="http://schemas.microsoft.com/office/powerpoint/2010/main" val="3953658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CEC533-C0F1-BE90-F9E5-B73D5029EFC1}"/>
              </a:ext>
            </a:extLst>
          </p:cNvPr>
          <p:cNvSpPr>
            <a:spLocks noGrp="1"/>
          </p:cNvSpPr>
          <p:nvPr>
            <p:ph type="dt" sz="half" idx="10"/>
          </p:nvPr>
        </p:nvSpPr>
        <p:spPr>
          <a:xfrm>
            <a:off x="11543252" y="6355844"/>
            <a:ext cx="532630" cy="405683"/>
          </a:xfrm>
        </p:spPr>
        <p:txBody>
          <a:bodyPr/>
          <a:lstStyle/>
          <a:p>
            <a:endParaRPr lang="en-US" dirty="0"/>
          </a:p>
          <a:p>
            <a:r>
              <a:rPr lang="en-US" sz="1800" dirty="0">
                <a:solidFill>
                  <a:schemeClr val="tx1"/>
                </a:solidFill>
              </a:rPr>
              <a:t>14</a:t>
            </a:r>
          </a:p>
          <a:p>
            <a:endParaRPr lang="en-US" dirty="0"/>
          </a:p>
        </p:txBody>
      </p:sp>
      <p:sp>
        <p:nvSpPr>
          <p:cNvPr id="9" name="TextBox 8">
            <a:extLst>
              <a:ext uri="{FF2B5EF4-FFF2-40B4-BE49-F238E27FC236}">
                <a16:creationId xmlns:a16="http://schemas.microsoft.com/office/drawing/2014/main" id="{2E4F10E3-F43B-63A9-E69F-96144F3D8DD6}"/>
              </a:ext>
            </a:extLst>
          </p:cNvPr>
          <p:cNvSpPr txBox="1"/>
          <p:nvPr/>
        </p:nvSpPr>
        <p:spPr>
          <a:xfrm>
            <a:off x="2785145" y="689670"/>
            <a:ext cx="8305102" cy="6940683"/>
          </a:xfrm>
          <a:prstGeom prst="rect">
            <a:avLst/>
          </a:prstGeom>
          <a:noFill/>
        </p:spPr>
        <p:txBody>
          <a:bodyPr wrap="square">
            <a:spAutoFit/>
          </a:bodyPr>
          <a:lstStyle/>
          <a:p>
            <a:r>
              <a:rPr lang="en-US" sz="1100" dirty="0"/>
              <a:t>5. Indicate the manner of death. Select only one.</a:t>
            </a:r>
          </a:p>
          <a:p>
            <a:endParaRPr lang="en-US" sz="1100" dirty="0"/>
          </a:p>
          <a:p>
            <a:r>
              <a:rPr lang="en-US" sz="1100" dirty="0"/>
              <a:t>     A. Execution (i.e., capital punishment)</a:t>
            </a:r>
          </a:p>
          <a:p>
            <a:r>
              <a:rPr lang="en-US" sz="1100" dirty="0"/>
              <a:t>     B. Accident</a:t>
            </a:r>
          </a:p>
          <a:p>
            <a:r>
              <a:rPr lang="en-US" sz="1100" dirty="0"/>
              <a:t>    C. Death attributed to use of force by a law enforcement or corrections officer</a:t>
            </a:r>
          </a:p>
          <a:p>
            <a:r>
              <a:rPr lang="en-US" sz="1100" dirty="0"/>
              <a:t>    D. Homicide (e.g., an incident between two or more incarcerated individuals resulting in death)</a:t>
            </a:r>
          </a:p>
          <a:p>
            <a:r>
              <a:rPr lang="en-US" sz="1100" dirty="0"/>
              <a:t>    E. Natural causes</a:t>
            </a:r>
          </a:p>
          <a:p>
            <a:r>
              <a:rPr lang="en-US" sz="1100" dirty="0"/>
              <a:t>    F. Suicide</a:t>
            </a:r>
          </a:p>
          <a:p>
            <a:r>
              <a:rPr lang="en-US" sz="1100" dirty="0"/>
              <a:t>   G. Unavailable, investigation pending</a:t>
            </a:r>
          </a:p>
          <a:p>
            <a:endParaRPr lang="en-US" sz="1100" dirty="0"/>
          </a:p>
          <a:p>
            <a:r>
              <a:rPr lang="en-US" sz="1100" dirty="0"/>
              <a:t> If Yes, report the agency conducting the investigation and an approximate end date.  When the investigation has concluded, contact State of Arkansas Department of Finance and Administration to update this report. ___________________</a:t>
            </a:r>
          </a:p>
          <a:p>
            <a:endParaRPr lang="en-US" sz="1100" dirty="0"/>
          </a:p>
          <a:p>
            <a:r>
              <a:rPr lang="en-US" sz="1100" dirty="0"/>
              <a:t>	H. Other, explain: ____________________</a:t>
            </a:r>
          </a:p>
          <a:p>
            <a:endParaRPr lang="en-US" sz="1100" dirty="0"/>
          </a:p>
          <a:p>
            <a:pPr marL="342900" marR="0" lvl="0" indent="-342900" algn="l" defTabSz="457200" rtl="0" eaLnBrk="1" fontAlgn="auto" latinLnBrk="0" hangingPunct="1">
              <a:lnSpc>
                <a:spcPct val="100000"/>
              </a:lnSpc>
              <a:spcBef>
                <a:spcPts val="0"/>
              </a:spcBef>
              <a:spcAft>
                <a:spcPts val="0"/>
              </a:spcAft>
              <a:buClrTx/>
              <a:buSzTx/>
              <a:buFontTx/>
              <a:buAutoNum type="arabicPeriod" startAt="6"/>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a:ea typeface="+mn-ea"/>
                <a:cs typeface="+mn-cs"/>
              </a:rPr>
              <a:t>Provide a brief description of the circumstances leading to the death (e.g., details surrounding an event that may have led to the death, the number and affiliation of any parties involved in the incident, the location and characteristics of the incident, other context related to the death, etc.). ___________</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entury Gothic" panose="020B0502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entury Gothic" panose="020B0502020202020204"/>
                <a:ea typeface="+mn-ea"/>
                <a:cs typeface="+mn-cs"/>
              </a:rPr>
              <a:t>Examples of brief circumstances surrounding a decedent’s death:</a:t>
            </a:r>
          </a:p>
          <a:p>
            <a:endParaRPr lang="en-US" sz="1100" dirty="0"/>
          </a:p>
          <a:p>
            <a:pPr marL="285750" marR="0" indent="-285750">
              <a:lnSpc>
                <a:spcPct val="107000"/>
              </a:lnSpc>
              <a:spcBef>
                <a:spcPts val="0"/>
              </a:spcBef>
              <a:spcAft>
                <a:spcPts val="0"/>
              </a:spcAft>
              <a:buFont typeface="Arial" panose="020B0604020202020204" pitchFamily="34" charset="0"/>
              <a:buChar char="•"/>
            </a:pPr>
            <a:r>
              <a:rPr lang="en-US" sz="1100" dirty="0">
                <a:effectLst/>
                <a:ea typeface="Calibri" panose="020F0502020204030204" pitchFamily="34" charset="0"/>
                <a:cs typeface="Calibri" panose="020F0502020204030204" pitchFamily="34" charset="0"/>
              </a:rPr>
              <a:t>Provide the number of individuals involved in any altercations preceding death (e.g., number of inmates or law enforcement officers on scene).</a:t>
            </a:r>
            <a:endParaRPr lang="en-US" sz="1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effectLst/>
                <a:ea typeface="Calibri" panose="020F0502020204030204" pitchFamily="34" charset="0"/>
                <a:cs typeface="Calibri" panose="020F0502020204030204" pitchFamily="34" charset="0"/>
              </a:rPr>
              <a:t> </a:t>
            </a:r>
            <a:endParaRPr lang="en-US" sz="11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0"/>
              </a:spcAft>
              <a:buFont typeface="Arial" panose="020B0604020202020204" pitchFamily="34" charset="0"/>
              <a:buChar char="•"/>
            </a:pPr>
            <a:r>
              <a:rPr lang="en-US" sz="1100" dirty="0">
                <a:effectLst/>
                <a:ea typeface="Calibri" panose="020F0502020204030204" pitchFamily="34" charset="0"/>
                <a:cs typeface="Calibri" panose="020F0502020204030204" pitchFamily="34" charset="0"/>
              </a:rPr>
              <a:t>Provide a more specific manner of death (e.g., end-stage liver disease, stab wounds from</a:t>
            </a:r>
            <a:endParaRPr lang="en-US" sz="1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effectLst/>
                <a:ea typeface="Calibri" panose="020F0502020204030204" pitchFamily="34" charset="0"/>
                <a:cs typeface="Calibri" panose="020F0502020204030204" pitchFamily="34" charset="0"/>
              </a:rPr>
              <a:t>       an altercation, asphyxiation due to being placed in a prone position while restrained).</a:t>
            </a:r>
            <a:endParaRPr lang="en-US" sz="1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effectLst/>
                <a:ea typeface="Calibri" panose="020F0502020204030204" pitchFamily="34" charset="0"/>
                <a:cs typeface="Calibri" panose="020F0502020204030204" pitchFamily="34" charset="0"/>
              </a:rPr>
              <a:t> </a:t>
            </a:r>
            <a:endParaRPr lang="en-US" sz="11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0"/>
              </a:spcAft>
              <a:buFont typeface="Arial" panose="020B0604020202020204" pitchFamily="34" charset="0"/>
              <a:buChar char="•"/>
            </a:pPr>
            <a:r>
              <a:rPr lang="en-US" sz="1100" dirty="0">
                <a:effectLst/>
                <a:ea typeface="Calibri" panose="020F0502020204030204" pitchFamily="34" charset="0"/>
                <a:cs typeface="Calibri" panose="020F0502020204030204" pitchFamily="34" charset="0"/>
              </a:rPr>
              <a:t>Provide a general time of day that the death occurred (e.g., morning, afternoon; evening).</a:t>
            </a:r>
            <a:endParaRPr lang="en-US" sz="1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100" dirty="0">
                <a:effectLst/>
                <a:ea typeface="Calibri" panose="020F0502020204030204" pitchFamily="34" charset="0"/>
                <a:cs typeface="Calibri" panose="020F0502020204030204" pitchFamily="34" charset="0"/>
              </a:rPr>
              <a:t> </a:t>
            </a:r>
            <a:endParaRPr lang="en-US" sz="11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0"/>
              </a:spcAft>
              <a:buFont typeface="Arial" panose="020B0604020202020204" pitchFamily="34" charset="0"/>
              <a:buChar char="•"/>
            </a:pPr>
            <a:r>
              <a:rPr lang="en-US" sz="1100" dirty="0">
                <a:effectLst/>
                <a:ea typeface="Calibri" panose="020F0502020204030204" pitchFamily="34" charset="0"/>
                <a:cs typeface="Calibri" panose="020F0502020204030204" pitchFamily="34" charset="0"/>
              </a:rPr>
              <a:t>Provide the location of the decedent (e.g., jail cell, scene of arrest, medical facility).</a:t>
            </a:r>
          </a:p>
          <a:p>
            <a:pPr marL="285750" marR="0" indent="-285750">
              <a:lnSpc>
                <a:spcPct val="107000"/>
              </a:lnSpc>
              <a:spcBef>
                <a:spcPts val="0"/>
              </a:spcBef>
              <a:spcAft>
                <a:spcPts val="0"/>
              </a:spcAft>
              <a:buFont typeface="Arial" panose="020B0604020202020204" pitchFamily="34" charset="0"/>
              <a:buChar char="•"/>
            </a:pPr>
            <a:endParaRPr lang="en-US" sz="1100" dirty="0"/>
          </a:p>
          <a:p>
            <a:pPr marL="0" marR="0">
              <a:lnSpc>
                <a:spcPct val="107000"/>
              </a:lnSpc>
              <a:spcBef>
                <a:spcPts val="0"/>
              </a:spcBef>
              <a:spcAft>
                <a:spcPts val="0"/>
              </a:spcAft>
            </a:pPr>
            <a:r>
              <a:rPr lang="en-US" sz="1100" dirty="0">
                <a:effectLst/>
                <a:ea typeface="Calibri" panose="020F0502020204030204" pitchFamily="34" charset="0"/>
                <a:cs typeface="Calibri" panose="020F0502020204030204" pitchFamily="34" charset="0"/>
              </a:rPr>
              <a:t>For deaths occurring during the process of arrest – Arrest-Related Deaths (ARDs) – BJA requests several additional details be provided in the brief circumstances, including: why initial contact was made with the decedent, if the decedent was armed, if the decedent was resisting arrest, and if life-saving measures were administered.</a:t>
            </a:r>
            <a:endParaRPr lang="en-US" sz="1100" dirty="0">
              <a:effectLst/>
              <a:ea typeface="Calibri" panose="020F0502020204030204" pitchFamily="34" charset="0"/>
              <a:cs typeface="Times New Roman" panose="02020603050405020304" pitchFamily="18" charset="0"/>
            </a:endParaRPr>
          </a:p>
          <a:p>
            <a:pPr marL="342900" indent="-342900">
              <a:buAutoNum type="arabicPeriod"/>
            </a:pPr>
            <a:endParaRPr lang="en-US" sz="1100" dirty="0"/>
          </a:p>
          <a:p>
            <a:endParaRPr lang="en-US" sz="1100" dirty="0"/>
          </a:p>
          <a:p>
            <a:endParaRPr lang="en-US" sz="1400" dirty="0"/>
          </a:p>
          <a:p>
            <a:endParaRPr lang="en-US" sz="1400" dirty="0"/>
          </a:p>
        </p:txBody>
      </p:sp>
      <p:pic>
        <p:nvPicPr>
          <p:cNvPr id="11" name="Picture 10">
            <a:extLst>
              <a:ext uri="{FF2B5EF4-FFF2-40B4-BE49-F238E27FC236}">
                <a16:creationId xmlns:a16="http://schemas.microsoft.com/office/drawing/2014/main" id="{C32000AA-635F-BF89-A2C9-A550C1E44B8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28725" y="1776636"/>
            <a:ext cx="1371600" cy="1355090"/>
          </a:xfrm>
          <a:prstGeom prst="rect">
            <a:avLst/>
          </a:prstGeom>
          <a:noFill/>
          <a:ln>
            <a:noFill/>
          </a:ln>
        </p:spPr>
      </p:pic>
      <p:sp>
        <p:nvSpPr>
          <p:cNvPr id="3" name="TextBox 2">
            <a:extLst>
              <a:ext uri="{FF2B5EF4-FFF2-40B4-BE49-F238E27FC236}">
                <a16:creationId xmlns:a16="http://schemas.microsoft.com/office/drawing/2014/main" id="{5ECA6DA2-1DA8-002A-D038-E7D5BC1AAE3F}"/>
              </a:ext>
            </a:extLst>
          </p:cNvPr>
          <p:cNvSpPr txBox="1"/>
          <p:nvPr/>
        </p:nvSpPr>
        <p:spPr>
          <a:xfrm>
            <a:off x="2600326" y="89504"/>
            <a:ext cx="9370764" cy="523220"/>
          </a:xfrm>
          <a:prstGeom prst="rect">
            <a:avLst/>
          </a:prstGeom>
          <a:noFill/>
        </p:spPr>
        <p:txBody>
          <a:bodyPr wrap="square" rtlCol="0">
            <a:spAutoFit/>
          </a:bodyPr>
          <a:lstStyle/>
          <a:p>
            <a:r>
              <a:rPr lang="en-US" sz="2800" b="1" dirty="0">
                <a:solidFill>
                  <a:schemeClr val="accent2">
                    <a:lumMod val="75000"/>
                  </a:schemeClr>
                </a:solidFill>
                <a:effectLst/>
                <a:latin typeface="Calibri" panose="020F0502020204030204" pitchFamily="34" charset="0"/>
                <a:ea typeface="Calibri" panose="020F0502020204030204" pitchFamily="34" charset="0"/>
              </a:rPr>
              <a:t>QUARTERLY DEATH IN CUSTODY REPORTNG DATA (continued) </a:t>
            </a:r>
            <a:endParaRPr lang="en-US" sz="2800" dirty="0">
              <a:solidFill>
                <a:schemeClr val="accent2">
                  <a:lumMod val="75000"/>
                </a:schemeClr>
              </a:solidFill>
            </a:endParaRPr>
          </a:p>
        </p:txBody>
      </p:sp>
    </p:spTree>
    <p:extLst>
      <p:ext uri="{BB962C8B-B14F-4D97-AF65-F5344CB8AC3E}">
        <p14:creationId xmlns:p14="http://schemas.microsoft.com/office/powerpoint/2010/main" val="3029255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B1F9398-DEF0-2938-65AC-9A11E23E4A15}"/>
              </a:ext>
            </a:extLst>
          </p:cNvPr>
          <p:cNvSpPr>
            <a:spLocks noGrp="1"/>
          </p:cNvSpPr>
          <p:nvPr>
            <p:ph type="title"/>
          </p:nvPr>
        </p:nvSpPr>
        <p:spPr/>
        <p:txBody>
          <a:bodyPr/>
          <a:lstStyle/>
          <a:p>
            <a:r>
              <a:rPr lang="en-US" dirty="0"/>
              <a:t>LINKS TO DCRA RESOURCES</a:t>
            </a:r>
          </a:p>
        </p:txBody>
      </p:sp>
      <p:sp>
        <p:nvSpPr>
          <p:cNvPr id="12" name="Content Placeholder 11">
            <a:extLst>
              <a:ext uri="{FF2B5EF4-FFF2-40B4-BE49-F238E27FC236}">
                <a16:creationId xmlns:a16="http://schemas.microsoft.com/office/drawing/2014/main" id="{6BE09A2F-57F9-A690-8952-43EFEF333F8E}"/>
              </a:ext>
            </a:extLst>
          </p:cNvPr>
          <p:cNvSpPr>
            <a:spLocks noGrp="1"/>
          </p:cNvSpPr>
          <p:nvPr>
            <p:ph idx="1"/>
          </p:nvPr>
        </p:nvSpPr>
        <p:spPr/>
        <p:txBody>
          <a:bodyPr/>
          <a:lstStyle/>
          <a:p>
            <a:r>
              <a:rPr lang="en-US" dirty="0"/>
              <a:t>RESOURCES [FAQ, DCRA Performance Measures, Federal Law]</a:t>
            </a:r>
          </a:p>
        </p:txBody>
      </p:sp>
      <p:sp>
        <p:nvSpPr>
          <p:cNvPr id="2" name="Date Placeholder 1">
            <a:extLst>
              <a:ext uri="{FF2B5EF4-FFF2-40B4-BE49-F238E27FC236}">
                <a16:creationId xmlns:a16="http://schemas.microsoft.com/office/drawing/2014/main" id="{1EF49997-3588-3022-596A-645D958DDAF2}"/>
              </a:ext>
            </a:extLst>
          </p:cNvPr>
          <p:cNvSpPr>
            <a:spLocks noGrp="1"/>
          </p:cNvSpPr>
          <p:nvPr>
            <p:ph type="dt" sz="half" idx="10"/>
          </p:nvPr>
        </p:nvSpPr>
        <p:spPr/>
        <p:txBody>
          <a:bodyPr/>
          <a:lstStyle/>
          <a:p>
            <a:r>
              <a:rPr lang="en-US"/>
              <a:t>20XX</a:t>
            </a:r>
            <a:endParaRPr lang="en-US" dirty="0"/>
          </a:p>
        </p:txBody>
      </p:sp>
      <p:sp>
        <p:nvSpPr>
          <p:cNvPr id="4" name="Slide Number Placeholder 3">
            <a:extLst>
              <a:ext uri="{FF2B5EF4-FFF2-40B4-BE49-F238E27FC236}">
                <a16:creationId xmlns:a16="http://schemas.microsoft.com/office/drawing/2014/main" id="{79621D85-4F66-2237-1687-D2B44C299F9A}"/>
              </a:ext>
            </a:extLst>
          </p:cNvPr>
          <p:cNvSpPr>
            <a:spLocks noGrp="1"/>
          </p:cNvSpPr>
          <p:nvPr>
            <p:ph type="sldNum" sz="quarter" idx="12"/>
          </p:nvPr>
        </p:nvSpPr>
        <p:spPr/>
        <p:txBody>
          <a:bodyPr/>
          <a:lstStyle/>
          <a:p>
            <a:fld id="{B5CEABB6-07DC-46E8-9B57-56EC44A396E5}" type="slidenum">
              <a:rPr lang="en-US" smtClean="0"/>
              <a:pPr/>
              <a:t>17</a:t>
            </a:fld>
            <a:endParaRPr lang="en-US" dirty="0"/>
          </a:p>
        </p:txBody>
      </p:sp>
      <p:sp>
        <p:nvSpPr>
          <p:cNvPr id="6" name="TextBox 5">
            <a:extLst>
              <a:ext uri="{FF2B5EF4-FFF2-40B4-BE49-F238E27FC236}">
                <a16:creationId xmlns:a16="http://schemas.microsoft.com/office/drawing/2014/main" id="{91E33FC2-F54F-61CF-18C1-12000D6C4275}"/>
              </a:ext>
            </a:extLst>
          </p:cNvPr>
          <p:cNvSpPr txBox="1"/>
          <p:nvPr/>
        </p:nvSpPr>
        <p:spPr>
          <a:xfrm>
            <a:off x="2899445" y="3152931"/>
            <a:ext cx="6390314" cy="369332"/>
          </a:xfrm>
          <a:prstGeom prst="rect">
            <a:avLst/>
          </a:prstGeom>
          <a:noFill/>
        </p:spPr>
        <p:txBody>
          <a:bodyPr wrap="square">
            <a:spAutoFit/>
          </a:bodyPr>
          <a:lstStyle/>
          <a:p>
            <a:r>
              <a:rPr lang="en-US" dirty="0">
                <a:hlinkClick r:id="rId2"/>
              </a:rPr>
              <a:t>Death in Custody Reporting Act (ojp.gov)</a:t>
            </a:r>
            <a:endParaRPr lang="en-US" dirty="0"/>
          </a:p>
        </p:txBody>
      </p:sp>
      <p:sp>
        <p:nvSpPr>
          <p:cNvPr id="8" name="TextBox 7">
            <a:extLst>
              <a:ext uri="{FF2B5EF4-FFF2-40B4-BE49-F238E27FC236}">
                <a16:creationId xmlns:a16="http://schemas.microsoft.com/office/drawing/2014/main" id="{1B4C7CBB-F232-9AD1-DEFE-807E32BFDF48}"/>
              </a:ext>
            </a:extLst>
          </p:cNvPr>
          <p:cNvSpPr txBox="1"/>
          <p:nvPr/>
        </p:nvSpPr>
        <p:spPr>
          <a:xfrm>
            <a:off x="2899445" y="3821229"/>
            <a:ext cx="6094602" cy="646331"/>
          </a:xfrm>
          <a:prstGeom prst="rect">
            <a:avLst/>
          </a:prstGeom>
          <a:noFill/>
        </p:spPr>
        <p:txBody>
          <a:bodyPr wrap="square">
            <a:spAutoFit/>
          </a:bodyPr>
          <a:lstStyle/>
          <a:p>
            <a:r>
              <a:rPr lang="en-US" dirty="0">
                <a:hlinkClick r:id="rId3"/>
              </a:rPr>
              <a:t>Death in Custody Act Performance Measures Questionnaire (ojp.gov)</a:t>
            </a:r>
            <a:endParaRPr lang="en-US" dirty="0"/>
          </a:p>
        </p:txBody>
      </p:sp>
      <p:sp>
        <p:nvSpPr>
          <p:cNvPr id="10" name="TextBox 9">
            <a:extLst>
              <a:ext uri="{FF2B5EF4-FFF2-40B4-BE49-F238E27FC236}">
                <a16:creationId xmlns:a16="http://schemas.microsoft.com/office/drawing/2014/main" id="{B4237A00-C4DA-9801-AC8D-6696E5A659BB}"/>
              </a:ext>
            </a:extLst>
          </p:cNvPr>
          <p:cNvSpPr txBox="1"/>
          <p:nvPr/>
        </p:nvSpPr>
        <p:spPr>
          <a:xfrm>
            <a:off x="2899445" y="4581860"/>
            <a:ext cx="6094602" cy="646331"/>
          </a:xfrm>
          <a:prstGeom prst="rect">
            <a:avLst/>
          </a:prstGeom>
          <a:noFill/>
        </p:spPr>
        <p:txBody>
          <a:bodyPr wrap="square">
            <a:spAutoFit/>
          </a:bodyPr>
          <a:lstStyle/>
          <a:p>
            <a:r>
              <a:rPr lang="en-US" dirty="0">
                <a:hlinkClick r:id="rId4"/>
              </a:rPr>
              <a:t>uscode.house.gov/</a:t>
            </a:r>
            <a:r>
              <a:rPr lang="en-US" dirty="0" err="1">
                <a:hlinkClick r:id="rId4"/>
              </a:rPr>
              <a:t>statviewer.htm?volume</a:t>
            </a:r>
            <a:r>
              <a:rPr lang="en-US" dirty="0">
                <a:hlinkClick r:id="rId4"/>
              </a:rPr>
              <a:t>=128&amp;page=2860</a:t>
            </a:r>
            <a:endParaRPr lang="en-US" dirty="0"/>
          </a:p>
        </p:txBody>
      </p:sp>
    </p:spTree>
    <p:extLst>
      <p:ext uri="{BB962C8B-B14F-4D97-AF65-F5344CB8AC3E}">
        <p14:creationId xmlns:p14="http://schemas.microsoft.com/office/powerpoint/2010/main" val="2590280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48EA403-5121-5FFC-E172-67445AA2E155}"/>
              </a:ext>
            </a:extLst>
          </p:cNvPr>
          <p:cNvSpPr txBox="1"/>
          <p:nvPr/>
        </p:nvSpPr>
        <p:spPr>
          <a:xfrm>
            <a:off x="7601623" y="673240"/>
            <a:ext cx="3966178" cy="4192375"/>
          </a:xfrm>
          <a:prstGeom prst="rect">
            <a:avLst/>
          </a:prstGeom>
          <a:noFill/>
          <a:ln w="19050">
            <a:noFill/>
            <a:prstDash val="dash"/>
          </a:ln>
        </p:spPr>
        <p:txBody>
          <a:bodyPr vert="horz" lIns="91440" tIns="45720" rIns="91440" bIns="45720" rtlCol="0" anchor="b">
            <a:normAutofit/>
          </a:bodyPr>
          <a:lstStyle/>
          <a:p>
            <a:pPr algn="r" defTabSz="914400">
              <a:lnSpc>
                <a:spcPct val="90000"/>
              </a:lnSpc>
              <a:spcBef>
                <a:spcPct val="0"/>
              </a:spcBef>
              <a:spcAft>
                <a:spcPts val="600"/>
              </a:spcAft>
            </a:pPr>
            <a:r>
              <a:rPr lang="en-US" sz="2600" cap="all" dirty="0">
                <a:latin typeface="+mj-lt"/>
                <a:ea typeface="+mj-ea"/>
                <a:cs typeface="+mj-cs"/>
              </a:rPr>
              <a:t>ANY QUESTION’S OR CONCERN’S, PLEASE CONTACT DFA Intergovernmental SERVICES </a:t>
            </a:r>
          </a:p>
          <a:p>
            <a:pPr algn="r" defTabSz="914400">
              <a:lnSpc>
                <a:spcPct val="90000"/>
              </a:lnSpc>
              <a:spcBef>
                <a:spcPct val="0"/>
              </a:spcBef>
              <a:spcAft>
                <a:spcPts val="600"/>
              </a:spcAft>
            </a:pPr>
            <a:r>
              <a:rPr lang="en-US" sz="2600" cap="all" dirty="0" err="1">
                <a:latin typeface="+mj-lt"/>
                <a:ea typeface="+mj-ea"/>
                <a:cs typeface="+mj-cs"/>
              </a:rPr>
              <a:t>doris</a:t>
            </a:r>
            <a:r>
              <a:rPr lang="en-US" sz="2600" cap="all" dirty="0">
                <a:latin typeface="+mj-lt"/>
                <a:ea typeface="+mj-ea"/>
                <a:cs typeface="+mj-cs"/>
              </a:rPr>
              <a:t> smith, administrator AT (501) 682-5242</a:t>
            </a:r>
          </a:p>
          <a:p>
            <a:pPr algn="r" defTabSz="914400">
              <a:lnSpc>
                <a:spcPct val="90000"/>
              </a:lnSpc>
              <a:spcBef>
                <a:spcPct val="0"/>
              </a:spcBef>
              <a:spcAft>
                <a:spcPts val="600"/>
              </a:spcAft>
            </a:pPr>
            <a:endParaRPr lang="en-US" sz="2600" cap="all" dirty="0">
              <a:latin typeface="+mj-lt"/>
              <a:ea typeface="+mj-ea"/>
              <a:cs typeface="+mj-cs"/>
            </a:endParaRPr>
          </a:p>
        </p:txBody>
      </p:sp>
      <p:pic>
        <p:nvPicPr>
          <p:cNvPr id="9" name="Picture 8">
            <a:extLst>
              <a:ext uri="{FF2B5EF4-FFF2-40B4-BE49-F238E27FC236}">
                <a16:creationId xmlns:a16="http://schemas.microsoft.com/office/drawing/2014/main" id="{8A1A2EC5-399D-209C-C1A8-7D07ACCB0C12}"/>
              </a:ext>
            </a:extLst>
          </p:cNvPr>
          <p:cNvPicPr>
            <a:picLocks noChangeAspect="1"/>
          </p:cNvPicPr>
          <p:nvPr/>
        </p:nvPicPr>
        <p:blipFill rotWithShape="1">
          <a:blip r:embed="rId2"/>
          <a:srcRect r="2" b="7948"/>
          <a:stretch/>
        </p:blipFill>
        <p:spPr>
          <a:xfrm>
            <a:off x="3565894" y="1099128"/>
            <a:ext cx="4035729" cy="3134217"/>
          </a:xfrm>
          <a:prstGeom prst="rect">
            <a:avLst/>
          </a:prstGeom>
        </p:spPr>
      </p:pic>
      <p:sp>
        <p:nvSpPr>
          <p:cNvPr id="2" name="Date Placeholder 1">
            <a:extLst>
              <a:ext uri="{FF2B5EF4-FFF2-40B4-BE49-F238E27FC236}">
                <a16:creationId xmlns:a16="http://schemas.microsoft.com/office/drawing/2014/main" id="{AB97C69F-8EA4-D7D9-DF3E-44B5B0646050}"/>
              </a:ext>
            </a:extLst>
          </p:cNvPr>
          <p:cNvSpPr>
            <a:spLocks noGrp="1"/>
          </p:cNvSpPr>
          <p:nvPr>
            <p:ph type="dt" sz="half" idx="10"/>
          </p:nvPr>
        </p:nvSpPr>
        <p:spPr>
          <a:xfrm>
            <a:off x="10914076" y="6255913"/>
            <a:ext cx="653723" cy="522391"/>
          </a:xfrm>
        </p:spPr>
        <p:txBody>
          <a:bodyPr vert="horz" lIns="91440" tIns="45720" rIns="91440" bIns="45720" rtlCol="0" anchor="ctr">
            <a:normAutofit/>
          </a:bodyPr>
          <a:lstStyle/>
          <a:p>
            <a:pPr>
              <a:spcAft>
                <a:spcPts val="600"/>
              </a:spcAft>
            </a:pPr>
            <a:r>
              <a:rPr lang="en-US" sz="2000" dirty="0">
                <a:solidFill>
                  <a:schemeClr val="tx1"/>
                </a:solidFill>
              </a:rPr>
              <a:t>15</a:t>
            </a:r>
          </a:p>
        </p:txBody>
      </p:sp>
      <p:sp>
        <p:nvSpPr>
          <p:cNvPr id="3" name="Footer Placeholder 2">
            <a:extLst>
              <a:ext uri="{FF2B5EF4-FFF2-40B4-BE49-F238E27FC236}">
                <a16:creationId xmlns:a16="http://schemas.microsoft.com/office/drawing/2014/main" id="{A2428B89-904F-F2DB-DCB8-A12A9BB81A32}"/>
              </a:ext>
            </a:extLst>
          </p:cNvPr>
          <p:cNvSpPr>
            <a:spLocks noGrp="1"/>
          </p:cNvSpPr>
          <p:nvPr>
            <p:ph type="ftr" sz="quarter" idx="11"/>
          </p:nvPr>
        </p:nvSpPr>
        <p:spPr>
          <a:xfrm>
            <a:off x="820817" y="6255914"/>
            <a:ext cx="6400800" cy="365125"/>
          </a:xfrm>
        </p:spPr>
        <p:txBody>
          <a:bodyPr vert="horz" lIns="91440" tIns="45720" rIns="91440" bIns="45720" rtlCol="0" anchor="ctr">
            <a:normAutofit/>
          </a:bodyPr>
          <a:lstStyle/>
          <a:p>
            <a:pPr>
              <a:spcAft>
                <a:spcPts val="600"/>
              </a:spcAft>
            </a:pPr>
            <a:r>
              <a:rPr lang="en-US">
                <a:solidFill>
                  <a:srgbClr val="FFFFFF"/>
                </a:solidFill>
              </a:rPr>
              <a:t>Pitch deck title</a:t>
            </a:r>
          </a:p>
        </p:txBody>
      </p:sp>
    </p:spTree>
    <p:extLst>
      <p:ext uri="{BB962C8B-B14F-4D97-AF65-F5344CB8AC3E}">
        <p14:creationId xmlns:p14="http://schemas.microsoft.com/office/powerpoint/2010/main" val="1963514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8A15A7-322B-5F22-08EF-FF3CD4537E8A}"/>
              </a:ext>
            </a:extLst>
          </p:cNvPr>
          <p:cNvSpPr>
            <a:spLocks noGrp="1"/>
          </p:cNvSpPr>
          <p:nvPr>
            <p:ph type="dt" sz="half" idx="10"/>
          </p:nvPr>
        </p:nvSpPr>
        <p:spPr/>
        <p:txBody>
          <a:bodyPr/>
          <a:lstStyle/>
          <a:p>
            <a:r>
              <a:rPr lang="en-US"/>
              <a:t>20XX</a:t>
            </a:r>
            <a:endParaRPr lang="en-US" dirty="0"/>
          </a:p>
        </p:txBody>
      </p:sp>
      <p:sp>
        <p:nvSpPr>
          <p:cNvPr id="3" name="Footer Placeholder 2">
            <a:extLst>
              <a:ext uri="{FF2B5EF4-FFF2-40B4-BE49-F238E27FC236}">
                <a16:creationId xmlns:a16="http://schemas.microsoft.com/office/drawing/2014/main" id="{D99B45D7-1C7A-98A4-B592-030E6D73E9B2}"/>
              </a:ext>
            </a:extLst>
          </p:cNvPr>
          <p:cNvSpPr>
            <a:spLocks noGrp="1"/>
          </p:cNvSpPr>
          <p:nvPr>
            <p:ph type="ftr" sz="quarter" idx="11"/>
          </p:nvPr>
        </p:nvSpPr>
        <p:spPr/>
        <p:txBody>
          <a:bodyPr/>
          <a:lstStyle/>
          <a:p>
            <a:r>
              <a:rPr lang="en-US"/>
              <a:t>Pitch deck title</a:t>
            </a:r>
            <a:endParaRPr lang="en-US" dirty="0"/>
          </a:p>
        </p:txBody>
      </p:sp>
      <p:sp>
        <p:nvSpPr>
          <p:cNvPr id="4" name="Slide Number Placeholder 3">
            <a:extLst>
              <a:ext uri="{FF2B5EF4-FFF2-40B4-BE49-F238E27FC236}">
                <a16:creationId xmlns:a16="http://schemas.microsoft.com/office/drawing/2014/main" id="{61D26E74-0AB1-C414-D475-74A01AD7576E}"/>
              </a:ext>
            </a:extLst>
          </p:cNvPr>
          <p:cNvSpPr>
            <a:spLocks noGrp="1"/>
          </p:cNvSpPr>
          <p:nvPr>
            <p:ph type="sldNum" sz="quarter" idx="12"/>
          </p:nvPr>
        </p:nvSpPr>
        <p:spPr/>
        <p:txBody>
          <a:bodyPr/>
          <a:lstStyle/>
          <a:p>
            <a:fld id="{B5CEABB6-07DC-46E8-9B57-56EC44A396E5}" type="slidenum">
              <a:rPr lang="en-US" smtClean="0"/>
              <a:pPr/>
              <a:t>2</a:t>
            </a:fld>
            <a:endParaRPr lang="en-US" dirty="0"/>
          </a:p>
        </p:txBody>
      </p:sp>
      <p:pic>
        <p:nvPicPr>
          <p:cNvPr id="5" name="Picture 4">
            <a:extLst>
              <a:ext uri="{FF2B5EF4-FFF2-40B4-BE49-F238E27FC236}">
                <a16:creationId xmlns:a16="http://schemas.microsoft.com/office/drawing/2014/main" id="{BA5C5D29-E0AB-8B90-F094-F7E0E1821B15}"/>
              </a:ext>
            </a:extLst>
          </p:cNvPr>
          <p:cNvPicPr>
            <a:picLocks noChangeAspect="1"/>
          </p:cNvPicPr>
          <p:nvPr/>
        </p:nvPicPr>
        <p:blipFill>
          <a:blip r:embed="rId2"/>
          <a:stretch>
            <a:fillRect/>
          </a:stretch>
        </p:blipFill>
        <p:spPr>
          <a:xfrm>
            <a:off x="1748485" y="988291"/>
            <a:ext cx="8316355" cy="3615251"/>
          </a:xfrm>
          <a:prstGeom prst="rect">
            <a:avLst/>
          </a:prstGeom>
        </p:spPr>
      </p:pic>
    </p:spTree>
    <p:extLst>
      <p:ext uri="{BB962C8B-B14F-4D97-AF65-F5344CB8AC3E}">
        <p14:creationId xmlns:p14="http://schemas.microsoft.com/office/powerpoint/2010/main" val="4014992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FBD206A-0EC9-4814-DC9F-E46249F1319D}"/>
              </a:ext>
            </a:extLst>
          </p:cNvPr>
          <p:cNvSpPr>
            <a:spLocks noGrp="1"/>
          </p:cNvSpPr>
          <p:nvPr>
            <p:ph type="ftr" sz="quarter" idx="11"/>
          </p:nvPr>
        </p:nvSpPr>
        <p:spPr>
          <a:xfrm>
            <a:off x="1266738" y="1254489"/>
            <a:ext cx="10477849" cy="4810751"/>
          </a:xfrm>
          <a:noFill/>
          <a:ln>
            <a:noFill/>
          </a:ln>
        </p:spPr>
        <p:txBody>
          <a:bodyPr/>
          <a:lstStyle/>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pPr algn="ctr"/>
            <a:endParaRPr lang="en-US" sz="1400" b="1" dirty="0">
              <a:solidFill>
                <a:schemeClr val="tx1"/>
              </a:solidFill>
              <a:latin typeface="Times New Roman" panose="02020603050405020304" pitchFamily="18" charset="0"/>
              <a:cs typeface="Times New Roman" panose="02020603050405020304" pitchFamily="18" charset="0"/>
            </a:endParaRPr>
          </a:p>
          <a:p>
            <a:pPr algn="ctr"/>
            <a:r>
              <a:rPr lang="en-US" sz="2400" b="1" dirty="0">
                <a:solidFill>
                  <a:schemeClr val="tx1"/>
                </a:solidFill>
                <a:latin typeface="+mj-lt"/>
                <a:cs typeface="Times New Roman" panose="02020603050405020304" pitchFamily="18" charset="0"/>
              </a:rPr>
              <a:t>Federal &amp; State Law </a:t>
            </a:r>
          </a:p>
          <a:p>
            <a:pPr algn="ctr"/>
            <a:endParaRPr lang="en-US" sz="1600" b="1" dirty="0">
              <a:solidFill>
                <a:schemeClr val="tx1"/>
              </a:solidFill>
              <a:cs typeface="Times New Roman" panose="02020603050405020304" pitchFamily="18" charset="0"/>
            </a:endParaRPr>
          </a:p>
          <a:p>
            <a:r>
              <a:rPr lang="en-US" sz="1800" dirty="0">
                <a:solidFill>
                  <a:schemeClr val="tx1"/>
                </a:solidFill>
                <a:cs typeface="Times New Roman" panose="02020603050405020304" pitchFamily="18" charset="0"/>
              </a:rPr>
              <a:t>The Death in Custody Reporting Act of 2013 requires states receiving allocations under specified provisions of the Omnibus Crime Control and Safe Streets Act of 1968 to report certain information regarding the death of any person in law enforcement custody. This may include individuals who are detained, arrested, enroute to incarceration, or incarcerated in a state or local facility or boot camp prison.</a:t>
            </a:r>
          </a:p>
          <a:p>
            <a:endParaRPr lang="en-US" sz="1800" dirty="0">
              <a:solidFill>
                <a:schemeClr val="tx1"/>
              </a:solidFill>
              <a:cs typeface="Times New Roman" panose="02020603050405020304" pitchFamily="18" charset="0"/>
            </a:endParaRPr>
          </a:p>
          <a:p>
            <a:r>
              <a:rPr lang="en-US" sz="1800" dirty="0">
                <a:solidFill>
                  <a:schemeClr val="tx1"/>
                </a:solidFill>
                <a:cs typeface="Times New Roman" panose="02020603050405020304" pitchFamily="18" charset="0"/>
              </a:rPr>
              <a:t>With regard to any death in a correctional facility, the county coroner and the State Medical Examiner shall be notified, and when previous medical history does not exist to explain the death, the Department of Arkansas State Police shall be notified. Arkansas Code § 12-12-315 (2018) - Notification of certain deaths</a:t>
            </a:r>
          </a:p>
          <a:p>
            <a:endParaRPr lang="en-US" sz="1800" dirty="0">
              <a:solidFill>
                <a:schemeClr val="tx1"/>
              </a:solidFill>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r>
              <a:rPr lang="en-US" sz="1400" dirty="0">
                <a:solidFill>
                  <a:schemeClr val="tx1"/>
                </a:solidFill>
                <a:latin typeface="Times New Roman" panose="02020603050405020304" pitchFamily="18" charset="0"/>
                <a:cs typeface="Times New Roman" panose="02020603050405020304" pitchFamily="18" charset="0"/>
              </a:rPr>
              <a:t>																						</a:t>
            </a:r>
            <a:r>
              <a:rPr lang="en-US" sz="1600" dirty="0">
                <a:solidFill>
                  <a:schemeClr val="tx1"/>
                </a:solidFill>
                <a:cs typeface="Times New Roman" panose="02020603050405020304" pitchFamily="18" charset="0"/>
              </a:rPr>
              <a:t>2</a:t>
            </a: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sz="1400"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56452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90FB41F-1910-3981-DA01-ABFD30F563A7}"/>
              </a:ext>
            </a:extLst>
          </p:cNvPr>
          <p:cNvSpPr>
            <a:spLocks noGrp="1"/>
          </p:cNvSpPr>
          <p:nvPr>
            <p:ph type="sldNum" sz="quarter" idx="12"/>
          </p:nvPr>
        </p:nvSpPr>
        <p:spPr>
          <a:xfrm>
            <a:off x="11144477" y="6265990"/>
            <a:ext cx="779767" cy="365125"/>
          </a:xfrm>
        </p:spPr>
        <p:txBody>
          <a:bodyPr/>
          <a:lstStyle/>
          <a:p>
            <a:fld id="{B5CEABB6-07DC-46E8-9B57-56EC44A396E5}" type="slidenum">
              <a:rPr lang="en-US" smtClean="0">
                <a:solidFill>
                  <a:schemeClr val="tx1"/>
                </a:solidFill>
              </a:rPr>
              <a:pPr/>
              <a:t>4</a:t>
            </a:fld>
            <a:endParaRPr lang="en-US" dirty="0">
              <a:solidFill>
                <a:schemeClr val="tx1"/>
              </a:solidFill>
            </a:endParaRPr>
          </a:p>
        </p:txBody>
      </p:sp>
      <p:sp>
        <p:nvSpPr>
          <p:cNvPr id="5" name="Title 1">
            <a:extLst>
              <a:ext uri="{FF2B5EF4-FFF2-40B4-BE49-F238E27FC236}">
                <a16:creationId xmlns:a16="http://schemas.microsoft.com/office/drawing/2014/main" id="{64A9EB65-0333-43DA-D103-11F08804E1E7}"/>
              </a:ext>
            </a:extLst>
          </p:cNvPr>
          <p:cNvSpPr txBox="1">
            <a:spLocks/>
          </p:cNvSpPr>
          <p:nvPr/>
        </p:nvSpPr>
        <p:spPr>
          <a:xfrm>
            <a:off x="2607867" y="298722"/>
            <a:ext cx="6343650" cy="1325880"/>
          </a:xfrm>
          <a:prstGeom prst="rect">
            <a:avLst/>
          </a:prstGeom>
        </p:spPr>
        <p:txBody>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State Administering Agency</a:t>
            </a:r>
          </a:p>
        </p:txBody>
      </p:sp>
      <p:pic>
        <p:nvPicPr>
          <p:cNvPr id="6" name="Picture 5">
            <a:extLst>
              <a:ext uri="{FF2B5EF4-FFF2-40B4-BE49-F238E27FC236}">
                <a16:creationId xmlns:a16="http://schemas.microsoft.com/office/drawing/2014/main" id="{E3691F20-7CCB-536F-BDB5-6831321FB6B5}"/>
              </a:ext>
            </a:extLst>
          </p:cNvPr>
          <p:cNvPicPr>
            <a:picLocks noChangeAspect="1"/>
          </p:cNvPicPr>
          <p:nvPr/>
        </p:nvPicPr>
        <p:blipFill>
          <a:blip r:embed="rId2"/>
          <a:stretch>
            <a:fillRect/>
          </a:stretch>
        </p:blipFill>
        <p:spPr>
          <a:xfrm>
            <a:off x="1265195" y="1794156"/>
            <a:ext cx="10451592" cy="1907417"/>
          </a:xfrm>
          <a:prstGeom prst="rect">
            <a:avLst/>
          </a:prstGeom>
          <a:ln w="31750" cap="sq">
            <a:noFill/>
            <a:miter lim="800000"/>
          </a:ln>
        </p:spPr>
      </p:pic>
      <p:sp>
        <p:nvSpPr>
          <p:cNvPr id="7" name="TextBox 6">
            <a:extLst>
              <a:ext uri="{FF2B5EF4-FFF2-40B4-BE49-F238E27FC236}">
                <a16:creationId xmlns:a16="http://schemas.microsoft.com/office/drawing/2014/main" id="{1613E20C-8097-9CFF-3279-F7052E65BAB1}"/>
              </a:ext>
            </a:extLst>
          </p:cNvPr>
          <p:cNvSpPr txBox="1"/>
          <p:nvPr/>
        </p:nvSpPr>
        <p:spPr>
          <a:xfrm>
            <a:off x="1178828" y="3851839"/>
            <a:ext cx="9563450" cy="1200329"/>
          </a:xfrm>
          <a:prstGeom prst="rect">
            <a:avLst/>
          </a:prstGeom>
          <a:noFill/>
        </p:spPr>
        <p:txBody>
          <a:bodyPr wrap="square" rtlCol="0">
            <a:spAutoFit/>
          </a:bodyPr>
          <a:lstStyle/>
          <a:p>
            <a:r>
              <a:rPr lang="en-US" sz="2400" b="1" dirty="0"/>
              <a:t>Arkansas Department of Finance and Administration is the   (SAA) and collects reporting data from ACIC and submit reports to BJA.</a:t>
            </a:r>
            <a:endParaRPr lang="en-US" sz="2400" dirty="0"/>
          </a:p>
        </p:txBody>
      </p:sp>
      <p:pic>
        <p:nvPicPr>
          <p:cNvPr id="8" name="Picture 7">
            <a:extLst>
              <a:ext uri="{FF2B5EF4-FFF2-40B4-BE49-F238E27FC236}">
                <a16:creationId xmlns:a16="http://schemas.microsoft.com/office/drawing/2014/main" id="{56FB26A1-E4F2-BDBF-BBBD-DCB3C9B63313}"/>
              </a:ext>
            </a:extLst>
          </p:cNvPr>
          <p:cNvPicPr>
            <a:picLocks noChangeAspect="1"/>
          </p:cNvPicPr>
          <p:nvPr/>
        </p:nvPicPr>
        <p:blipFill>
          <a:blip r:embed="rId3"/>
          <a:stretch>
            <a:fillRect/>
          </a:stretch>
        </p:blipFill>
        <p:spPr>
          <a:xfrm>
            <a:off x="4427142" y="4734053"/>
            <a:ext cx="2705100" cy="1714500"/>
          </a:xfrm>
          <a:prstGeom prst="rect">
            <a:avLst/>
          </a:prstGeom>
        </p:spPr>
      </p:pic>
    </p:spTree>
    <p:extLst>
      <p:ext uri="{BB962C8B-B14F-4D97-AF65-F5344CB8AC3E}">
        <p14:creationId xmlns:p14="http://schemas.microsoft.com/office/powerpoint/2010/main" val="291941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D0DD-5D7A-E5BE-14F7-671BEA621692}"/>
              </a:ext>
            </a:extLst>
          </p:cNvPr>
          <p:cNvSpPr>
            <a:spLocks noGrp="1"/>
          </p:cNvSpPr>
          <p:nvPr>
            <p:ph type="title"/>
          </p:nvPr>
        </p:nvSpPr>
        <p:spPr/>
        <p:txBody>
          <a:bodyPr/>
          <a:lstStyle/>
          <a:p>
            <a:r>
              <a:rPr lang="en-US" dirty="0"/>
              <a:t>SAA &amp; Reporting Entities</a:t>
            </a:r>
          </a:p>
        </p:txBody>
      </p:sp>
      <p:sp>
        <p:nvSpPr>
          <p:cNvPr id="3" name="Content Placeholder 2">
            <a:extLst>
              <a:ext uri="{FF2B5EF4-FFF2-40B4-BE49-F238E27FC236}">
                <a16:creationId xmlns:a16="http://schemas.microsoft.com/office/drawing/2014/main" id="{946DBABD-0D34-18B8-5238-754055A0CF06}"/>
              </a:ext>
            </a:extLst>
          </p:cNvPr>
          <p:cNvSpPr>
            <a:spLocks noGrp="1"/>
          </p:cNvSpPr>
          <p:nvPr>
            <p:ph idx="1"/>
          </p:nvPr>
        </p:nvSpPr>
        <p:spPr/>
        <p:txBody>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Arkansas Department of Finance and Administration (DFA) as the SAA is responsible for submission of the Death in Custody Report (DCRA) to BJA.</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Each quarter, the SAA received reports from ACIC which is then submitted to the federal agency.</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In recent quarters, BJA has requested revisions to the data submitted.  ACIC is working on revising the data.</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DCRA report is submitted quarterly along with other quarterly reports in the federal reporting system.</a:t>
            </a:r>
          </a:p>
          <a:p>
            <a:endParaRPr lang="en-US" dirty="0"/>
          </a:p>
        </p:txBody>
      </p:sp>
      <p:sp>
        <p:nvSpPr>
          <p:cNvPr id="4" name="Date Placeholder 3">
            <a:extLst>
              <a:ext uri="{FF2B5EF4-FFF2-40B4-BE49-F238E27FC236}">
                <a16:creationId xmlns:a16="http://schemas.microsoft.com/office/drawing/2014/main" id="{7938C86C-4965-0651-A216-F4CD0731D1B2}"/>
              </a:ext>
            </a:extLst>
          </p:cNvPr>
          <p:cNvSpPr>
            <a:spLocks noGrp="1"/>
          </p:cNvSpPr>
          <p:nvPr>
            <p:ph type="dt" sz="half" idx="10"/>
          </p:nvPr>
        </p:nvSpPr>
        <p:spPr/>
        <p:txBody>
          <a:bodyPr/>
          <a:lstStyle/>
          <a:p>
            <a:r>
              <a:rPr lang="en-US"/>
              <a:t>20XX</a:t>
            </a:r>
            <a:endParaRPr lang="en-US" dirty="0"/>
          </a:p>
        </p:txBody>
      </p:sp>
      <p:sp>
        <p:nvSpPr>
          <p:cNvPr id="5" name="Footer Placeholder 4">
            <a:extLst>
              <a:ext uri="{FF2B5EF4-FFF2-40B4-BE49-F238E27FC236}">
                <a16:creationId xmlns:a16="http://schemas.microsoft.com/office/drawing/2014/main" id="{98FA0E35-37A5-D72C-F16C-F75F7076CF24}"/>
              </a:ext>
            </a:extLst>
          </p:cNvPr>
          <p:cNvSpPr>
            <a:spLocks noGrp="1"/>
          </p:cNvSpPr>
          <p:nvPr>
            <p:ph type="ftr" sz="quarter" idx="11"/>
          </p:nvPr>
        </p:nvSpPr>
        <p:spPr/>
        <p:txBody>
          <a:bodyPr/>
          <a:lstStyle/>
          <a:p>
            <a:r>
              <a:rPr lang="en-US"/>
              <a:t>Pitch deck title</a:t>
            </a:r>
            <a:endParaRPr lang="en-US" dirty="0"/>
          </a:p>
        </p:txBody>
      </p:sp>
      <p:sp>
        <p:nvSpPr>
          <p:cNvPr id="6" name="Slide Number Placeholder 5">
            <a:extLst>
              <a:ext uri="{FF2B5EF4-FFF2-40B4-BE49-F238E27FC236}">
                <a16:creationId xmlns:a16="http://schemas.microsoft.com/office/drawing/2014/main" id="{0C97F942-3274-B568-E31C-E8DBE9BCFB3E}"/>
              </a:ext>
            </a:extLst>
          </p:cNvPr>
          <p:cNvSpPr>
            <a:spLocks noGrp="1"/>
          </p:cNvSpPr>
          <p:nvPr>
            <p:ph type="sldNum" sz="quarter" idx="12"/>
          </p:nvPr>
        </p:nvSpPr>
        <p:spPr/>
        <p:txBody>
          <a:bodyPr/>
          <a:lstStyle/>
          <a:p>
            <a:fld id="{B5CEABB6-07DC-46E8-9B57-56EC44A396E5}" type="slidenum">
              <a:rPr lang="en-US" smtClean="0"/>
              <a:pPr/>
              <a:t>5</a:t>
            </a:fld>
            <a:endParaRPr lang="en-US" dirty="0"/>
          </a:p>
        </p:txBody>
      </p:sp>
    </p:spTree>
    <p:extLst>
      <p:ext uri="{BB962C8B-B14F-4D97-AF65-F5344CB8AC3E}">
        <p14:creationId xmlns:p14="http://schemas.microsoft.com/office/powerpoint/2010/main" val="2857867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5589C0C-2FB8-51CB-0492-14D2E4E17932}"/>
              </a:ext>
            </a:extLst>
          </p:cNvPr>
          <p:cNvSpPr>
            <a:spLocks noGrp="1"/>
          </p:cNvSpPr>
          <p:nvPr>
            <p:ph type="sldNum" sz="quarter" idx="12"/>
          </p:nvPr>
        </p:nvSpPr>
        <p:spPr>
          <a:xfrm>
            <a:off x="11110329" y="6240626"/>
            <a:ext cx="779767" cy="365125"/>
          </a:xfrm>
        </p:spPr>
        <p:txBody>
          <a:bodyPr/>
          <a:lstStyle/>
          <a:p>
            <a:fld id="{B5CEABB6-07DC-46E8-9B57-56EC44A396E5}" type="slidenum">
              <a:rPr lang="en-US" smtClean="0">
                <a:solidFill>
                  <a:schemeClr val="tx1"/>
                </a:solidFill>
              </a:rPr>
              <a:pPr/>
              <a:t>6</a:t>
            </a:fld>
            <a:endParaRPr lang="en-US" dirty="0">
              <a:solidFill>
                <a:schemeClr val="tx1"/>
              </a:solidFill>
            </a:endParaRPr>
          </a:p>
        </p:txBody>
      </p:sp>
      <p:pic>
        <p:nvPicPr>
          <p:cNvPr id="5" name="Picture 4">
            <a:extLst>
              <a:ext uri="{FF2B5EF4-FFF2-40B4-BE49-F238E27FC236}">
                <a16:creationId xmlns:a16="http://schemas.microsoft.com/office/drawing/2014/main" id="{BE87CF96-0CBA-2B33-5640-19790170D3DD}"/>
              </a:ext>
            </a:extLst>
          </p:cNvPr>
          <p:cNvPicPr>
            <a:picLocks noChangeAspect="1"/>
          </p:cNvPicPr>
          <p:nvPr/>
        </p:nvPicPr>
        <p:blipFill>
          <a:blip r:embed="rId2"/>
          <a:stretch>
            <a:fillRect/>
          </a:stretch>
        </p:blipFill>
        <p:spPr>
          <a:xfrm>
            <a:off x="4034958" y="591375"/>
            <a:ext cx="6529382" cy="1420491"/>
          </a:xfrm>
          <a:prstGeom prst="rect">
            <a:avLst/>
          </a:prstGeom>
        </p:spPr>
      </p:pic>
      <p:pic>
        <p:nvPicPr>
          <p:cNvPr id="7" name="Picture 6">
            <a:extLst>
              <a:ext uri="{FF2B5EF4-FFF2-40B4-BE49-F238E27FC236}">
                <a16:creationId xmlns:a16="http://schemas.microsoft.com/office/drawing/2014/main" id="{8A99DED7-3E05-E9A5-83F8-D449CBACD59F}"/>
              </a:ext>
            </a:extLst>
          </p:cNvPr>
          <p:cNvPicPr>
            <a:picLocks noChangeAspect="1"/>
          </p:cNvPicPr>
          <p:nvPr/>
        </p:nvPicPr>
        <p:blipFill>
          <a:blip r:embed="rId3"/>
          <a:stretch>
            <a:fillRect/>
          </a:stretch>
        </p:blipFill>
        <p:spPr>
          <a:xfrm>
            <a:off x="2456372" y="1411049"/>
            <a:ext cx="7279255" cy="4035902"/>
          </a:xfrm>
          <a:prstGeom prst="rect">
            <a:avLst/>
          </a:prstGeom>
        </p:spPr>
      </p:pic>
      <p:pic>
        <p:nvPicPr>
          <p:cNvPr id="8" name="Picture 7">
            <a:extLst>
              <a:ext uri="{FF2B5EF4-FFF2-40B4-BE49-F238E27FC236}">
                <a16:creationId xmlns:a16="http://schemas.microsoft.com/office/drawing/2014/main" id="{23703561-8B81-4C0A-C25B-8E76222FA198}"/>
              </a:ext>
            </a:extLst>
          </p:cNvPr>
          <p:cNvPicPr>
            <a:picLocks noChangeAspect="1"/>
          </p:cNvPicPr>
          <p:nvPr/>
        </p:nvPicPr>
        <p:blipFill>
          <a:blip r:embed="rId4"/>
          <a:stretch>
            <a:fillRect/>
          </a:stretch>
        </p:blipFill>
        <p:spPr>
          <a:xfrm>
            <a:off x="2249107" y="1852127"/>
            <a:ext cx="1572904" cy="1298561"/>
          </a:xfrm>
          <a:prstGeom prst="rect">
            <a:avLst/>
          </a:prstGeom>
        </p:spPr>
      </p:pic>
    </p:spTree>
    <p:extLst>
      <p:ext uri="{BB962C8B-B14F-4D97-AF65-F5344CB8AC3E}">
        <p14:creationId xmlns:p14="http://schemas.microsoft.com/office/powerpoint/2010/main" val="254884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B198049-19C1-8735-FFF6-F98226605C27}"/>
              </a:ext>
            </a:extLst>
          </p:cNvPr>
          <p:cNvSpPr>
            <a:spLocks noGrp="1"/>
          </p:cNvSpPr>
          <p:nvPr>
            <p:ph type="sldNum" sz="quarter" idx="12"/>
          </p:nvPr>
        </p:nvSpPr>
        <p:spPr>
          <a:xfrm>
            <a:off x="11194219" y="6236140"/>
            <a:ext cx="779767" cy="365125"/>
          </a:xfrm>
        </p:spPr>
        <p:txBody>
          <a:bodyPr/>
          <a:lstStyle/>
          <a:p>
            <a:fld id="{B5CEABB6-07DC-46E8-9B57-56EC44A396E5}" type="slidenum">
              <a:rPr lang="en-US" smtClean="0">
                <a:solidFill>
                  <a:schemeClr val="tx1"/>
                </a:solidFill>
              </a:rPr>
              <a:pPr/>
              <a:t>7</a:t>
            </a:fld>
            <a:endParaRPr lang="en-US" dirty="0">
              <a:solidFill>
                <a:schemeClr val="tx1"/>
              </a:solidFill>
            </a:endParaRPr>
          </a:p>
        </p:txBody>
      </p:sp>
      <p:pic>
        <p:nvPicPr>
          <p:cNvPr id="5" name="Picture 4">
            <a:extLst>
              <a:ext uri="{FF2B5EF4-FFF2-40B4-BE49-F238E27FC236}">
                <a16:creationId xmlns:a16="http://schemas.microsoft.com/office/drawing/2014/main" id="{E86C6E4B-A348-FB9C-5417-4A38CE11712F}"/>
              </a:ext>
            </a:extLst>
          </p:cNvPr>
          <p:cNvPicPr>
            <a:picLocks noChangeAspect="1"/>
          </p:cNvPicPr>
          <p:nvPr/>
        </p:nvPicPr>
        <p:blipFill>
          <a:blip r:embed="rId2"/>
          <a:stretch>
            <a:fillRect/>
          </a:stretch>
        </p:blipFill>
        <p:spPr>
          <a:xfrm>
            <a:off x="3679829" y="396937"/>
            <a:ext cx="6529382" cy="1511939"/>
          </a:xfrm>
          <a:prstGeom prst="rect">
            <a:avLst/>
          </a:prstGeom>
        </p:spPr>
      </p:pic>
      <p:sp>
        <p:nvSpPr>
          <p:cNvPr id="8" name="Text Placeholder 2">
            <a:extLst>
              <a:ext uri="{FF2B5EF4-FFF2-40B4-BE49-F238E27FC236}">
                <a16:creationId xmlns:a16="http://schemas.microsoft.com/office/drawing/2014/main" id="{9F9B1648-96FA-AE80-13C1-C19E83228BCE}"/>
              </a:ext>
            </a:extLst>
          </p:cNvPr>
          <p:cNvSpPr txBox="1">
            <a:spLocks/>
          </p:cNvSpPr>
          <p:nvPr/>
        </p:nvSpPr>
        <p:spPr>
          <a:xfrm>
            <a:off x="2854912" y="1969495"/>
            <a:ext cx="7425479" cy="4105694"/>
          </a:xfrm>
          <a:prstGeom prst="rect">
            <a:avLst/>
          </a:prstGeom>
        </p:spPr>
        <p:txBody>
          <a:bodyPr>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285750" indent="-285750">
              <a:lnSpc>
                <a:spcPct val="120000"/>
              </a:lnSpc>
              <a:spcBef>
                <a:spcPts val="0"/>
              </a:spcBef>
              <a:buFont typeface="Wingdings" panose="05000000000000000000" pitchFamily="2" charset="2"/>
              <a:buChar char="§"/>
            </a:pPr>
            <a:r>
              <a:rPr lang="en-US" dirty="0">
                <a:ea typeface="Calibri" panose="020F0502020204030204" pitchFamily="34" charset="0"/>
                <a:cs typeface="Calibri" panose="020F0502020204030204" pitchFamily="34" charset="0"/>
              </a:rPr>
              <a:t>In addition to quarterly reporting, BJA now requires a </a:t>
            </a:r>
            <a:r>
              <a:rPr lang="en-US" b="1" dirty="0">
                <a:solidFill>
                  <a:srgbClr val="FF0000"/>
                </a:solidFill>
                <a:ea typeface="Calibri" panose="020F0502020204030204" pitchFamily="34" charset="0"/>
                <a:cs typeface="Calibri" panose="020F0502020204030204" pitchFamily="34" charset="0"/>
              </a:rPr>
              <a:t>State Implementation Plan </a:t>
            </a:r>
            <a:r>
              <a:rPr lang="en-US" dirty="0">
                <a:ea typeface="Calibri" panose="020F0502020204030204" pitchFamily="34" charset="0"/>
                <a:cs typeface="Calibri" panose="020F0502020204030204" pitchFamily="34" charset="0"/>
              </a:rPr>
              <a:t>beginning in FFY23.  This plan is mandatory to under the JAG federal grant. </a:t>
            </a:r>
          </a:p>
          <a:p>
            <a:pPr marL="285750" indent="-285750">
              <a:lnSpc>
                <a:spcPct val="120000"/>
              </a:lnSpc>
              <a:buFont typeface="Wingdings" panose="05000000000000000000" pitchFamily="2" charset="2"/>
              <a:buChar char="§"/>
            </a:pPr>
            <a:r>
              <a:rPr lang="en-US" dirty="0">
                <a:ea typeface="Calibri" panose="020F0502020204030204" pitchFamily="34" charset="0"/>
                <a:cs typeface="Calibri" panose="020F0502020204030204" pitchFamily="34" charset="0"/>
              </a:rPr>
              <a:t>The link to the training on DCRA State Implementation Plan is located at: </a:t>
            </a:r>
            <a:r>
              <a:rPr lang="en-US" dirty="0">
                <a:hlinkClick r:id="rId3"/>
              </a:rPr>
              <a:t>Death in Custody Reporting Act (DCRA) State Implementation Plan Training (youtube.com)</a:t>
            </a:r>
            <a:endParaRPr lang="en-US" dirty="0">
              <a:cs typeface="Calibri" panose="020F0502020204030204" pitchFamily="34" charset="0"/>
            </a:endParaRPr>
          </a:p>
          <a:p>
            <a:pPr marL="285750" indent="-285750">
              <a:lnSpc>
                <a:spcPct val="120000"/>
              </a:lnSpc>
              <a:buFont typeface="Wingdings" panose="05000000000000000000" pitchFamily="2" charset="2"/>
              <a:buChar char="§"/>
            </a:pPr>
            <a:r>
              <a:rPr lang="en-US" dirty="0">
                <a:ea typeface="Calibri" panose="020F0502020204030204" pitchFamily="34" charset="0"/>
                <a:cs typeface="Calibri" panose="020F0502020204030204" pitchFamily="34" charset="0"/>
              </a:rPr>
              <a:t>The SAA must coordinate with all required stakeholders to develop a plan for collecting and reporting date to BJA.  </a:t>
            </a:r>
          </a:p>
          <a:p>
            <a:pPr marL="285750" indent="-285750">
              <a:lnSpc>
                <a:spcPct val="120000"/>
              </a:lnSpc>
              <a:buFont typeface="Wingdings" panose="05000000000000000000" pitchFamily="2" charset="2"/>
              <a:buChar char="§"/>
            </a:pPr>
            <a:r>
              <a:rPr lang="en-US" dirty="0">
                <a:ea typeface="Calibri" panose="020F0502020204030204" pitchFamily="34" charset="0"/>
                <a:cs typeface="Calibri" panose="020F0502020204030204" pitchFamily="34" charset="0"/>
              </a:rPr>
              <a:t>DCRA TTA Center (JRSA) is available to provide assistance if needed</a:t>
            </a:r>
          </a:p>
          <a:p>
            <a:pPr marL="285750" indent="-285750">
              <a:lnSpc>
                <a:spcPct val="120000"/>
              </a:lnSpc>
              <a:buFont typeface="Wingdings" panose="05000000000000000000" pitchFamily="2" charset="2"/>
              <a:buChar char="§"/>
            </a:pPr>
            <a:r>
              <a:rPr lang="en-US" dirty="0">
                <a:ea typeface="Calibri" panose="020F0502020204030204" pitchFamily="34" charset="0"/>
                <a:cs typeface="Calibri" panose="020F0502020204030204" pitchFamily="34" charset="0"/>
              </a:rPr>
              <a:t>BJA and DCRA TTA Center (JRSA) reviews and approves the submitted Plan.</a:t>
            </a:r>
          </a:p>
          <a:p>
            <a:pPr marL="285750" indent="-285750">
              <a:lnSpc>
                <a:spcPct val="120000"/>
              </a:lnSpc>
              <a:buFont typeface="Wingdings" panose="05000000000000000000" pitchFamily="2" charset="2"/>
              <a:buChar char="§"/>
            </a:pPr>
            <a:r>
              <a:rPr lang="en-US" dirty="0">
                <a:ea typeface="Calibri" panose="020F0502020204030204" pitchFamily="34" charset="0"/>
                <a:cs typeface="Calibri" panose="020F0502020204030204" pitchFamily="34" charset="0"/>
              </a:rPr>
              <a:t>SAA will arrange training with JRSA if needed.</a:t>
            </a:r>
          </a:p>
          <a:p>
            <a:pPr marL="285750" indent="-285750">
              <a:lnSpc>
                <a:spcPct val="120000"/>
              </a:lnSpc>
              <a:spcBef>
                <a:spcPts val="0"/>
              </a:spcBef>
              <a:buFont typeface="Wingdings" panose="05000000000000000000" pitchFamily="2" charset="2"/>
              <a:buChar char="§"/>
            </a:pPr>
            <a:endParaRPr lang="en-US" dirty="0">
              <a:ea typeface="Calibri" panose="020F0502020204030204" pitchFamily="34" charset="0"/>
            </a:endParaRPr>
          </a:p>
          <a:p>
            <a:endParaRPr lang="en-US" dirty="0"/>
          </a:p>
        </p:txBody>
      </p:sp>
    </p:spTree>
    <p:extLst>
      <p:ext uri="{BB962C8B-B14F-4D97-AF65-F5344CB8AC3E}">
        <p14:creationId xmlns:p14="http://schemas.microsoft.com/office/powerpoint/2010/main" val="3607674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C79BF79-74FD-8D78-7B9C-CF9B1C7A6F08}"/>
              </a:ext>
            </a:extLst>
          </p:cNvPr>
          <p:cNvSpPr>
            <a:spLocks noGrp="1"/>
          </p:cNvSpPr>
          <p:nvPr>
            <p:ph type="sldNum" sz="quarter" idx="12"/>
          </p:nvPr>
        </p:nvSpPr>
        <p:spPr>
          <a:xfrm>
            <a:off x="11118011" y="6215459"/>
            <a:ext cx="911802" cy="453789"/>
          </a:xfrm>
        </p:spPr>
        <p:txBody>
          <a:bodyPr/>
          <a:lstStyle/>
          <a:p>
            <a:fld id="{B5CEABB6-07DC-46E8-9B57-56EC44A396E5}" type="slidenum">
              <a:rPr lang="en-US" smtClean="0">
                <a:solidFill>
                  <a:schemeClr val="tx1"/>
                </a:solidFill>
              </a:rPr>
              <a:pPr/>
              <a:t>8</a:t>
            </a:fld>
            <a:endParaRPr lang="en-US" dirty="0">
              <a:solidFill>
                <a:schemeClr val="tx1"/>
              </a:solidFill>
            </a:endParaRPr>
          </a:p>
        </p:txBody>
      </p:sp>
      <p:sp>
        <p:nvSpPr>
          <p:cNvPr id="6" name="TextBox 5">
            <a:extLst>
              <a:ext uri="{FF2B5EF4-FFF2-40B4-BE49-F238E27FC236}">
                <a16:creationId xmlns:a16="http://schemas.microsoft.com/office/drawing/2014/main" id="{226B75DE-D403-2517-9F98-D32662F5A2E5}"/>
              </a:ext>
            </a:extLst>
          </p:cNvPr>
          <p:cNvSpPr txBox="1"/>
          <p:nvPr/>
        </p:nvSpPr>
        <p:spPr>
          <a:xfrm>
            <a:off x="2249424" y="1801609"/>
            <a:ext cx="9015984" cy="3785716"/>
          </a:xfrm>
          <a:prstGeom prst="rect">
            <a:avLst/>
          </a:prstGeom>
          <a:noFill/>
        </p:spPr>
        <p:txBody>
          <a:bodyPr wrap="square">
            <a:spAutoFit/>
          </a:bodyPr>
          <a:lstStyle/>
          <a:p>
            <a:pPr marL="0" marR="0" algn="ctr">
              <a:lnSpc>
                <a:spcPct val="107000"/>
              </a:lnSpc>
              <a:spcBef>
                <a:spcPts val="0"/>
              </a:spcBef>
              <a:spcAft>
                <a:spcPts val="800"/>
              </a:spcAft>
            </a:pPr>
            <a:r>
              <a:rPr lang="en-US" sz="2400" b="1" dirty="0">
                <a:effectLst/>
                <a:latin typeface="+mj-lt"/>
                <a:ea typeface="Calibri" panose="020F0502020204030204" pitchFamily="34" charset="0"/>
                <a:cs typeface="Times New Roman" panose="02020603050405020304" pitchFamily="18" charset="0"/>
              </a:rPr>
              <a:t>FEDERAL GRANT AFFECTED:</a:t>
            </a:r>
            <a:endParaRPr lang="en-US" sz="1800" dirty="0">
              <a:effectLst/>
              <a:latin typeface="+mj-lt"/>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400" b="1" dirty="0">
                <a:effectLst/>
                <a:latin typeface="+mj-lt"/>
                <a:ea typeface="Calibri" panose="020F0502020204030204" pitchFamily="34" charset="0"/>
                <a:cs typeface="Times New Roman" panose="02020603050405020304" pitchFamily="18" charset="0"/>
              </a:rPr>
              <a:t>2023 JAG</a:t>
            </a:r>
          </a:p>
          <a:p>
            <a:pPr marL="0" marR="0" algn="ctr">
              <a:lnSpc>
                <a:spcPct val="107000"/>
              </a:lnSpc>
              <a:spcBef>
                <a:spcPts val="0"/>
              </a:spcBef>
              <a:spcAft>
                <a:spcPts val="800"/>
              </a:spcAft>
            </a:pPr>
            <a:endParaRPr lang="en-US" sz="2400" b="1" dirty="0">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b="1" dirty="0">
                <a:effectLst/>
                <a:ea typeface="Calibri" panose="020F0502020204030204" pitchFamily="34" charset="0"/>
              </a:rPr>
              <a:t>Until the Implementation Plan is submitted, access to funding under 2023 JAG grant is placed on hold. Plan must be at least minimally sufficient in order for the hold on funding to be released.</a:t>
            </a:r>
          </a:p>
          <a:p>
            <a:pPr marL="0" marR="0">
              <a:lnSpc>
                <a:spcPct val="107000"/>
              </a:lnSpc>
              <a:spcBef>
                <a:spcPts val="0"/>
              </a:spcBef>
              <a:spcAft>
                <a:spcPts val="800"/>
              </a:spcAft>
            </a:pPr>
            <a:endParaRPr lang="en-US" sz="2000" b="1" dirty="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b="1" dirty="0">
                <a:effectLst/>
                <a:ea typeface="Calibri" panose="020F0502020204030204" pitchFamily="34" charset="0"/>
                <a:cs typeface="Times New Roman" panose="02020603050405020304" pitchFamily="18" charset="0"/>
              </a:rPr>
              <a:t>Approved plans will be made public.</a:t>
            </a:r>
          </a:p>
          <a:p>
            <a:pPr marL="0" marR="0" algn="ctr">
              <a:lnSpc>
                <a:spcPct val="107000"/>
              </a:lnSpc>
              <a:spcBef>
                <a:spcPts val="0"/>
              </a:spcBef>
              <a:spcAft>
                <a:spcPts val="800"/>
              </a:spcAft>
            </a:pPr>
            <a:endParaRPr lang="en-US" sz="16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1624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EE53147B-09D0-D3B6-B9DE-0CC443421798}"/>
              </a:ext>
            </a:extLst>
          </p:cNvPr>
          <p:cNvSpPr>
            <a:spLocks noGrp="1"/>
          </p:cNvSpPr>
          <p:nvPr>
            <p:ph type="ftr" sz="quarter" idx="11"/>
          </p:nvPr>
        </p:nvSpPr>
        <p:spPr>
          <a:xfrm>
            <a:off x="1518408" y="654340"/>
            <a:ext cx="10325835" cy="5821961"/>
          </a:xfrm>
        </p:spPr>
        <p:txBody>
          <a:bodyPr/>
          <a:lstStyle/>
          <a:p>
            <a:r>
              <a:rPr lang="en-US" sz="2000" b="1" dirty="0">
                <a:solidFill>
                  <a:schemeClr val="tx1"/>
                </a:solidFill>
                <a:cs typeface="Times New Roman" panose="02020603050405020304" pitchFamily="18" charset="0"/>
              </a:rPr>
              <a:t>Plan Elements:</a:t>
            </a:r>
          </a:p>
          <a:p>
            <a:pPr marL="171450" indent="-171450">
              <a:buFont typeface="Arial" panose="020B0604020202020204" pitchFamily="34" charset="0"/>
              <a:buChar char="•"/>
            </a:pPr>
            <a:r>
              <a:rPr lang="en-US" sz="1600" dirty="0">
                <a:solidFill>
                  <a:schemeClr val="tx1"/>
                </a:solidFill>
              </a:rPr>
              <a:t>State laws governing reporting deaths in custody.  </a:t>
            </a:r>
          </a:p>
          <a:p>
            <a:pPr marL="171450" indent="-171450">
              <a:buFont typeface="Arial" panose="020B0604020202020204" pitchFamily="34" charset="0"/>
              <a:buChar char="•"/>
            </a:pPr>
            <a:r>
              <a:rPr lang="en-US" sz="1600" dirty="0">
                <a:solidFill>
                  <a:schemeClr val="tx1"/>
                </a:solidFill>
              </a:rPr>
              <a:t>Universe of reporting for state must be identified – including all agencies who are required to report.</a:t>
            </a:r>
          </a:p>
          <a:p>
            <a:pPr marL="171450" indent="-171450">
              <a:buFont typeface="Arial" panose="020B0604020202020204" pitchFamily="34" charset="0"/>
              <a:buChar char="•"/>
            </a:pPr>
            <a:r>
              <a:rPr lang="en-US" sz="1600" dirty="0">
                <a:solidFill>
                  <a:schemeClr val="tx1"/>
                </a:solidFill>
              </a:rPr>
              <a:t>Number of law enforcement entities (those with arrest powers), prisons,  jail and confinement facilities in the state. </a:t>
            </a:r>
          </a:p>
          <a:p>
            <a:pPr marL="171450" indent="-171450">
              <a:buFont typeface="Arial" panose="020B0604020202020204" pitchFamily="34" charset="0"/>
              <a:buChar char="•"/>
            </a:pPr>
            <a:r>
              <a:rPr lang="en-US" sz="1600" dirty="0">
                <a:solidFill>
                  <a:schemeClr val="tx1"/>
                </a:solidFill>
              </a:rPr>
              <a:t>Identify entities not currently reporting and establish line of communication to encourage reporting.</a:t>
            </a:r>
          </a:p>
          <a:p>
            <a:pPr marL="171450" indent="-171450">
              <a:buFont typeface="Arial" panose="020B0604020202020204" pitchFamily="34" charset="0"/>
              <a:buChar char="•"/>
            </a:pPr>
            <a:r>
              <a:rPr lang="en-US" sz="1600" dirty="0">
                <a:solidFill>
                  <a:schemeClr val="tx1"/>
                </a:solidFill>
              </a:rPr>
              <a:t>Identify specific methods for each reporting entity: law enforcement, municipal and county jails or lock up facilities, state or contract prisons, state-run boot camp facilities.</a:t>
            </a:r>
          </a:p>
          <a:p>
            <a:pPr marL="171450" indent="-171450">
              <a:buFont typeface="Arial" panose="020B0604020202020204" pitchFamily="34" charset="0"/>
              <a:buChar char="•"/>
            </a:pPr>
            <a:r>
              <a:rPr lang="en-US" sz="1600" dirty="0">
                <a:solidFill>
                  <a:schemeClr val="tx1"/>
                </a:solidFill>
              </a:rPr>
              <a:t>Identify data collection tools being used: Excel spreadsheets, data systems, </a:t>
            </a:r>
            <a:r>
              <a:rPr lang="en-US" sz="1600" dirty="0" err="1">
                <a:solidFill>
                  <a:schemeClr val="tx1"/>
                </a:solidFill>
              </a:rPr>
              <a:t>etc</a:t>
            </a:r>
            <a:r>
              <a:rPr lang="en-US" sz="1600" dirty="0">
                <a:solidFill>
                  <a:schemeClr val="tx1"/>
                </a:solidFill>
              </a:rPr>
              <a:t>)</a:t>
            </a:r>
          </a:p>
          <a:p>
            <a:pPr marL="171450" indent="-171450">
              <a:buFont typeface="Arial" panose="020B0604020202020204" pitchFamily="34" charset="0"/>
              <a:buChar char="•"/>
            </a:pPr>
            <a:r>
              <a:rPr lang="en-US" sz="1600" dirty="0">
                <a:solidFill>
                  <a:schemeClr val="tx1"/>
                </a:solidFill>
              </a:rPr>
              <a:t>Examine data collection methods.</a:t>
            </a:r>
          </a:p>
          <a:p>
            <a:pPr marL="171450" indent="-171450">
              <a:buFont typeface="Arial" panose="020B0604020202020204" pitchFamily="34" charset="0"/>
              <a:buChar char="•"/>
            </a:pPr>
            <a:r>
              <a:rPr lang="en-US" sz="1600" dirty="0">
                <a:solidFill>
                  <a:schemeClr val="tx1"/>
                </a:solidFill>
              </a:rPr>
              <a:t>Specify process for tracking and updating status of records that are pending.</a:t>
            </a:r>
          </a:p>
          <a:p>
            <a:pPr marL="171450" indent="-171450">
              <a:buFont typeface="Arial" panose="020B0604020202020204" pitchFamily="34" charset="0"/>
              <a:buChar char="•"/>
            </a:pPr>
            <a:r>
              <a:rPr lang="en-US" sz="1600" dirty="0">
                <a:solidFill>
                  <a:schemeClr val="tx1"/>
                </a:solidFill>
              </a:rPr>
              <a:t>Provide data on how these entities will report deaths to the SAA.</a:t>
            </a:r>
          </a:p>
          <a:p>
            <a:pPr marL="171450" indent="-171450">
              <a:buFont typeface="Arial" panose="020B0604020202020204" pitchFamily="34" charset="0"/>
              <a:buChar char="•"/>
            </a:pPr>
            <a:r>
              <a:rPr lang="en-US" sz="1600" dirty="0">
                <a:solidFill>
                  <a:schemeClr val="tx1"/>
                </a:solidFill>
              </a:rPr>
              <a:t>Provide technical assistance and training to state and local entities needing to report.</a:t>
            </a:r>
          </a:p>
          <a:p>
            <a:pPr marL="171450" indent="-171450">
              <a:buFont typeface="Arial" panose="020B0604020202020204" pitchFamily="34" charset="0"/>
              <a:buChar char="•"/>
            </a:pPr>
            <a:r>
              <a:rPr lang="en-US" sz="1600" dirty="0">
                <a:solidFill>
                  <a:schemeClr val="tx1"/>
                </a:solidFill>
              </a:rPr>
              <a:t>Who  verifies and validates the information (review and verification).  </a:t>
            </a:r>
          </a:p>
          <a:p>
            <a:pPr marL="171450" indent="-171450">
              <a:buFont typeface="Arial" panose="020B0604020202020204" pitchFamily="34" charset="0"/>
              <a:buChar char="•"/>
            </a:pPr>
            <a:r>
              <a:rPr lang="en-US" sz="1600" dirty="0">
                <a:solidFill>
                  <a:schemeClr val="tx1"/>
                </a:solidFill>
              </a:rPr>
              <a:t>Describe state statistical analysis center responsibility (DPS/ACIC).</a:t>
            </a:r>
          </a:p>
          <a:p>
            <a:pPr marL="171450" indent="-171450">
              <a:buFont typeface="Arial" panose="020B0604020202020204" pitchFamily="34" charset="0"/>
              <a:buChar char="•"/>
            </a:pPr>
            <a:r>
              <a:rPr lang="en-US" sz="1600" dirty="0">
                <a:solidFill>
                  <a:schemeClr val="tx1"/>
                </a:solidFill>
              </a:rPr>
              <a:t>Designate a person(s) within the SAA/partner agency to oversee reporting and data verifications from state/local agencies.</a:t>
            </a:r>
          </a:p>
          <a:p>
            <a:pPr marL="171450" indent="-171450">
              <a:buFont typeface="Arial" panose="020B0604020202020204" pitchFamily="34" charset="0"/>
              <a:buChar char="•"/>
            </a:pPr>
            <a:r>
              <a:rPr lang="en-US" sz="1600" dirty="0">
                <a:solidFill>
                  <a:schemeClr val="tx1"/>
                </a:solidFill>
              </a:rPr>
              <a:t>Document challenges and plans to address.</a:t>
            </a:r>
          </a:p>
          <a:p>
            <a:pPr marL="171450" indent="-171450">
              <a:buFont typeface="Arial" panose="020B0604020202020204" pitchFamily="34" charset="0"/>
              <a:buChar char="•"/>
            </a:pPr>
            <a:r>
              <a:rPr lang="en-US" sz="1600" dirty="0">
                <a:solidFill>
                  <a:schemeClr val="tx1"/>
                </a:solidFill>
              </a:rPr>
              <a:t>SAA policies and procedures based on data collection infrastructure.</a:t>
            </a:r>
          </a:p>
          <a:p>
            <a:pPr marL="171450" indent="-171450">
              <a:buFont typeface="Arial" panose="020B0604020202020204" pitchFamily="34" charset="0"/>
              <a:buChar char="•"/>
            </a:pPr>
            <a:r>
              <a:rPr lang="en-US" sz="1600" dirty="0">
                <a:solidFill>
                  <a:schemeClr val="tx1"/>
                </a:solidFill>
              </a:rPr>
              <a:t>SAA process for vetting data prior to submitting to BJA.</a:t>
            </a:r>
          </a:p>
          <a:p>
            <a:endParaRPr lang="en-US" sz="1600" dirty="0">
              <a:solidFill>
                <a:schemeClr val="tx1"/>
              </a:solidFill>
            </a:endParaRPr>
          </a:p>
        </p:txBody>
      </p:sp>
      <p:sp>
        <p:nvSpPr>
          <p:cNvPr id="8" name="Slide Number Placeholder 7">
            <a:extLst>
              <a:ext uri="{FF2B5EF4-FFF2-40B4-BE49-F238E27FC236}">
                <a16:creationId xmlns:a16="http://schemas.microsoft.com/office/drawing/2014/main" id="{68CFA3BE-F839-C642-1319-AC776EB102E8}"/>
              </a:ext>
            </a:extLst>
          </p:cNvPr>
          <p:cNvSpPr>
            <a:spLocks noGrp="1"/>
          </p:cNvSpPr>
          <p:nvPr>
            <p:ph type="sldNum" sz="quarter" idx="12"/>
          </p:nvPr>
        </p:nvSpPr>
        <p:spPr>
          <a:xfrm>
            <a:off x="9235266" y="6415076"/>
            <a:ext cx="2743200" cy="365125"/>
          </a:xfrm>
        </p:spPr>
        <p:txBody>
          <a:bodyPr/>
          <a:lstStyle/>
          <a:p>
            <a:fld id="{B5CEABB6-07DC-46E8-9B57-56EC44A396E5}" type="slidenum">
              <a:rPr lang="en-US" smtClean="0">
                <a:solidFill>
                  <a:schemeClr val="tx1"/>
                </a:solidFill>
              </a:rPr>
              <a:pPr/>
              <a:t>9</a:t>
            </a:fld>
            <a:endParaRPr lang="en-US" dirty="0">
              <a:solidFill>
                <a:schemeClr val="tx1"/>
              </a:solidFill>
            </a:endParaRPr>
          </a:p>
        </p:txBody>
      </p:sp>
      <p:sp>
        <p:nvSpPr>
          <p:cNvPr id="6" name="TextBox 5">
            <a:extLst>
              <a:ext uri="{FF2B5EF4-FFF2-40B4-BE49-F238E27FC236}">
                <a16:creationId xmlns:a16="http://schemas.microsoft.com/office/drawing/2014/main" id="{D695AA08-DFD8-7BE9-2922-4B2EB52E7DB7}"/>
              </a:ext>
            </a:extLst>
          </p:cNvPr>
          <p:cNvSpPr txBox="1"/>
          <p:nvPr/>
        </p:nvSpPr>
        <p:spPr>
          <a:xfrm>
            <a:off x="2777607" y="207936"/>
            <a:ext cx="6097554" cy="892809"/>
          </a:xfrm>
          <a:prstGeom prst="rect">
            <a:avLst/>
          </a:prstGeom>
          <a:noFill/>
        </p:spPr>
        <p:txBody>
          <a:bodyPr wrap="square">
            <a:spAutoFit/>
          </a:bodyPr>
          <a:lstStyle/>
          <a:p>
            <a:pPr marL="0" marR="0" algn="ctr">
              <a:lnSpc>
                <a:spcPct val="107000"/>
              </a:lnSpc>
              <a:spcBef>
                <a:spcPts val="0"/>
              </a:spcBef>
              <a:spcAft>
                <a:spcPts val="800"/>
              </a:spcAft>
            </a:pPr>
            <a:r>
              <a:rPr lang="en-US" sz="2000" b="1" dirty="0">
                <a:latin typeface="+mj-lt"/>
                <a:ea typeface="Calibri" panose="020F0502020204030204" pitchFamily="34" charset="0"/>
                <a:cs typeface="Times New Roman" panose="02020603050405020304" pitchFamily="18" charset="0"/>
              </a:rPr>
              <a:t>State Implementation Plan for DCRA</a:t>
            </a:r>
          </a:p>
          <a:p>
            <a:pPr marL="0" marR="0" algn="ctr">
              <a:lnSpc>
                <a:spcPct val="107000"/>
              </a:lnSpc>
              <a:spcBef>
                <a:spcPts val="0"/>
              </a:spcBef>
              <a:spcAft>
                <a:spcPts val="800"/>
              </a:spcAft>
            </a:pPr>
            <a:endParaRPr lang="en-US" sz="2400" b="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30904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0DA2CF-4896-4B03-AE27-7F4BBB1B6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19A930-1B99-4E6A-8FC0-F4EC96DB90CA}">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8B8D7BA3-8A6F-4F51-B1EE-3B01AA004FC5}">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Wisp</Template>
  <TotalTime>8694</TotalTime>
  <Words>1889</Words>
  <Application>Microsoft Office PowerPoint</Application>
  <PresentationFormat>Widescreen</PresentationFormat>
  <Paragraphs>256</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Century Gothic</vt:lpstr>
      <vt:lpstr>Times</vt:lpstr>
      <vt:lpstr>Times New Roman</vt:lpstr>
      <vt:lpstr>Wingdings</vt:lpstr>
      <vt:lpstr>Wingdings 3</vt:lpstr>
      <vt:lpstr>Wisp</vt:lpstr>
      <vt:lpstr>PowerPoint Presentation</vt:lpstr>
      <vt:lpstr>PowerPoint Presentation</vt:lpstr>
      <vt:lpstr>PowerPoint Presentation</vt:lpstr>
      <vt:lpstr>PowerPoint Presentation</vt:lpstr>
      <vt:lpstr>SAA &amp; Reporting Entities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QUARTERLY DEATH IN CUSTODY REPORTING</vt:lpstr>
      <vt:lpstr>PowerPoint Presentation</vt:lpstr>
      <vt:lpstr>PowerPoint Presentation</vt:lpstr>
      <vt:lpstr>PowerPoint Presentation</vt:lpstr>
      <vt:lpstr>LINKS TO DCRA 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Ramona Starks</dc:creator>
  <cp:lastModifiedBy>Sandhya Kombathula</cp:lastModifiedBy>
  <cp:revision>67</cp:revision>
  <dcterms:created xsi:type="dcterms:W3CDTF">2024-01-08T17:01:04Z</dcterms:created>
  <dcterms:modified xsi:type="dcterms:W3CDTF">2024-01-25T21:36:56Z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