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47" r:id="rId5"/>
  </p:sldMasterIdLst>
  <p:notesMasterIdLst>
    <p:notesMasterId r:id="rId25"/>
  </p:notesMasterIdLst>
  <p:handoutMasterIdLst>
    <p:handoutMasterId r:id="rId26"/>
  </p:handoutMasterIdLst>
  <p:sldIdLst>
    <p:sldId id="322" r:id="rId6"/>
    <p:sldId id="324" r:id="rId7"/>
    <p:sldId id="321" r:id="rId8"/>
    <p:sldId id="320" r:id="rId9"/>
    <p:sldId id="319" r:id="rId10"/>
    <p:sldId id="318" r:id="rId11"/>
    <p:sldId id="316" r:id="rId12"/>
    <p:sldId id="337" r:id="rId13"/>
    <p:sldId id="315" r:id="rId14"/>
    <p:sldId id="332" r:id="rId15"/>
    <p:sldId id="325" r:id="rId16"/>
    <p:sldId id="335" r:id="rId17"/>
    <p:sldId id="314" r:id="rId18"/>
    <p:sldId id="327" r:id="rId19"/>
    <p:sldId id="338" r:id="rId20"/>
    <p:sldId id="331" r:id="rId21"/>
    <p:sldId id="330" r:id="rId22"/>
    <p:sldId id="333" r:id="rId23"/>
    <p:sldId id="310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88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A58D9-4B29-48BF-BA2F-41166D7D57D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05BA12-839A-4AF5-80DA-84099FB4E5F6}">
      <dgm:prSet/>
      <dgm:spPr/>
      <dgm:t>
        <a:bodyPr/>
        <a:lstStyle/>
        <a:p>
          <a:r>
            <a:rPr lang="en-US"/>
            <a:t>Eligibility</a:t>
          </a:r>
        </a:p>
      </dgm:t>
    </dgm:pt>
    <dgm:pt modelId="{1827236C-EAF0-41B4-B66E-5DC0C907E639}" type="parTrans" cxnId="{4C18CC85-6365-40A8-8F38-2557EC070728}">
      <dgm:prSet/>
      <dgm:spPr/>
      <dgm:t>
        <a:bodyPr/>
        <a:lstStyle/>
        <a:p>
          <a:endParaRPr lang="en-US"/>
        </a:p>
      </dgm:t>
    </dgm:pt>
    <dgm:pt modelId="{0CC1C7AD-C84D-49BB-9F7F-AB75A0738F98}" type="sibTrans" cxnId="{4C18CC85-6365-40A8-8F38-2557EC070728}">
      <dgm:prSet/>
      <dgm:spPr/>
      <dgm:t>
        <a:bodyPr/>
        <a:lstStyle/>
        <a:p>
          <a:endParaRPr lang="en-US"/>
        </a:p>
      </dgm:t>
    </dgm:pt>
    <dgm:pt modelId="{5913B934-A1AD-4F2E-9878-D32662641E54}">
      <dgm:prSet/>
      <dgm:spPr/>
      <dgm:t>
        <a:bodyPr/>
        <a:lstStyle/>
        <a:p>
          <a:r>
            <a:rPr lang="en-US"/>
            <a:t>Goals and Objectives</a:t>
          </a:r>
        </a:p>
      </dgm:t>
    </dgm:pt>
    <dgm:pt modelId="{A0F5202A-A44B-4237-AFD1-6E2E7FEF323D}" type="parTrans" cxnId="{C1B654D5-B0A8-4EEB-A16B-82FBDF8AC44A}">
      <dgm:prSet/>
      <dgm:spPr/>
      <dgm:t>
        <a:bodyPr/>
        <a:lstStyle/>
        <a:p>
          <a:endParaRPr lang="en-US"/>
        </a:p>
      </dgm:t>
    </dgm:pt>
    <dgm:pt modelId="{8A675187-5218-4E13-8FCB-5481B9E8244E}" type="sibTrans" cxnId="{C1B654D5-B0A8-4EEB-A16B-82FBDF8AC44A}">
      <dgm:prSet/>
      <dgm:spPr/>
      <dgm:t>
        <a:bodyPr/>
        <a:lstStyle/>
        <a:p>
          <a:endParaRPr lang="en-US"/>
        </a:p>
      </dgm:t>
    </dgm:pt>
    <dgm:pt modelId="{487634EE-DB2A-4CA0-8498-3544F6F7C3C7}">
      <dgm:prSet/>
      <dgm:spPr/>
      <dgm:t>
        <a:bodyPr/>
        <a:lstStyle/>
        <a:p>
          <a:r>
            <a:rPr lang="en-US"/>
            <a:t>Requirements</a:t>
          </a:r>
        </a:p>
      </dgm:t>
    </dgm:pt>
    <dgm:pt modelId="{D2AF996B-5679-4902-8A25-BF5E13AF9E21}" type="parTrans" cxnId="{AED5CAA2-676D-47A6-918A-96E7E973470E}">
      <dgm:prSet/>
      <dgm:spPr/>
      <dgm:t>
        <a:bodyPr/>
        <a:lstStyle/>
        <a:p>
          <a:endParaRPr lang="en-US"/>
        </a:p>
      </dgm:t>
    </dgm:pt>
    <dgm:pt modelId="{4AA56F08-3EFE-4DFA-8338-1BCF51B3649D}" type="sibTrans" cxnId="{AED5CAA2-676D-47A6-918A-96E7E973470E}">
      <dgm:prSet/>
      <dgm:spPr/>
      <dgm:t>
        <a:bodyPr/>
        <a:lstStyle/>
        <a:p>
          <a:endParaRPr lang="en-US"/>
        </a:p>
      </dgm:t>
    </dgm:pt>
    <dgm:pt modelId="{066E9CFF-BF33-4CD3-BD4C-A01F4CB225A4}">
      <dgm:prSet/>
      <dgm:spPr/>
      <dgm:t>
        <a:bodyPr/>
        <a:lstStyle/>
        <a:p>
          <a:r>
            <a:rPr lang="en-US"/>
            <a:t>Application Process</a:t>
          </a:r>
        </a:p>
      </dgm:t>
    </dgm:pt>
    <dgm:pt modelId="{5DFA09CD-F45C-443A-8F76-29A224567285}" type="parTrans" cxnId="{8CD2DC2C-0971-4C93-843B-F076B527961B}">
      <dgm:prSet/>
      <dgm:spPr/>
      <dgm:t>
        <a:bodyPr/>
        <a:lstStyle/>
        <a:p>
          <a:endParaRPr lang="en-US"/>
        </a:p>
      </dgm:t>
    </dgm:pt>
    <dgm:pt modelId="{B4DBAA22-7241-4949-A585-73C3B00D5A2F}" type="sibTrans" cxnId="{8CD2DC2C-0971-4C93-843B-F076B527961B}">
      <dgm:prSet/>
      <dgm:spPr/>
      <dgm:t>
        <a:bodyPr/>
        <a:lstStyle/>
        <a:p>
          <a:endParaRPr lang="en-US"/>
        </a:p>
      </dgm:t>
    </dgm:pt>
    <dgm:pt modelId="{8900E8C7-04D0-422F-A9AA-FF4EA1BC8423}">
      <dgm:prSet/>
      <dgm:spPr/>
      <dgm:t>
        <a:bodyPr/>
        <a:lstStyle/>
        <a:p>
          <a:r>
            <a:rPr lang="en-US"/>
            <a:t>Questions and Answers</a:t>
          </a:r>
        </a:p>
      </dgm:t>
    </dgm:pt>
    <dgm:pt modelId="{752601B2-3D08-4068-A438-047BE48745E0}" type="parTrans" cxnId="{D56CF079-7062-443D-81EB-9D686F7E5CC9}">
      <dgm:prSet/>
      <dgm:spPr/>
      <dgm:t>
        <a:bodyPr/>
        <a:lstStyle/>
        <a:p>
          <a:endParaRPr lang="en-US"/>
        </a:p>
      </dgm:t>
    </dgm:pt>
    <dgm:pt modelId="{E5876C2E-881C-4E3A-AC62-B9FA8A981E25}" type="sibTrans" cxnId="{D56CF079-7062-443D-81EB-9D686F7E5CC9}">
      <dgm:prSet/>
      <dgm:spPr/>
      <dgm:t>
        <a:bodyPr/>
        <a:lstStyle/>
        <a:p>
          <a:endParaRPr lang="en-US"/>
        </a:p>
      </dgm:t>
    </dgm:pt>
    <dgm:pt modelId="{786AAB56-6934-4B50-8AFF-2D53F3FE071C}" type="pres">
      <dgm:prSet presAssocID="{AFFA58D9-4B29-48BF-BA2F-41166D7D57D3}" presName="linear" presStyleCnt="0">
        <dgm:presLayoutVars>
          <dgm:animLvl val="lvl"/>
          <dgm:resizeHandles val="exact"/>
        </dgm:presLayoutVars>
      </dgm:prSet>
      <dgm:spPr/>
    </dgm:pt>
    <dgm:pt modelId="{AD0191EC-B67B-42A0-876D-D119CA2C48FA}" type="pres">
      <dgm:prSet presAssocID="{8105BA12-839A-4AF5-80DA-84099FB4E5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F96C91-CE2A-4B2D-95DC-F8DD4E36A4D7}" type="pres">
      <dgm:prSet presAssocID="{0CC1C7AD-C84D-49BB-9F7F-AB75A0738F98}" presName="spacer" presStyleCnt="0"/>
      <dgm:spPr/>
    </dgm:pt>
    <dgm:pt modelId="{24CF6197-78E0-47A9-8A81-88B11F7919C3}" type="pres">
      <dgm:prSet presAssocID="{5913B934-A1AD-4F2E-9878-D32662641E5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54FEDDE-CCFE-49DA-A70C-F0EDC56BDEF0}" type="pres">
      <dgm:prSet presAssocID="{8A675187-5218-4E13-8FCB-5481B9E8244E}" presName="spacer" presStyleCnt="0"/>
      <dgm:spPr/>
    </dgm:pt>
    <dgm:pt modelId="{915BE7E3-8A09-4AC4-B2C4-4E06B3E5EC9A}" type="pres">
      <dgm:prSet presAssocID="{487634EE-DB2A-4CA0-8498-3544F6F7C3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C775D2-909D-4FE6-9E07-D415AB80A177}" type="pres">
      <dgm:prSet presAssocID="{4AA56F08-3EFE-4DFA-8338-1BCF51B3649D}" presName="spacer" presStyleCnt="0"/>
      <dgm:spPr/>
    </dgm:pt>
    <dgm:pt modelId="{E840ACED-CEE8-4661-9AB3-6C2E2C8A6B6F}" type="pres">
      <dgm:prSet presAssocID="{066E9CFF-BF33-4CD3-BD4C-A01F4CB225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5C3343-CC55-4CC8-ABF8-D1E9F9A1CBDA}" type="pres">
      <dgm:prSet presAssocID="{B4DBAA22-7241-4949-A585-73C3B00D5A2F}" presName="spacer" presStyleCnt="0"/>
      <dgm:spPr/>
    </dgm:pt>
    <dgm:pt modelId="{FFF87AA7-42DB-4F7D-9A1A-1C3FE82429ED}" type="pres">
      <dgm:prSet presAssocID="{8900E8C7-04D0-422F-A9AA-FF4EA1BC84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D70300-671F-4E2F-BA88-C65C8AAB304F}" type="presOf" srcId="{8900E8C7-04D0-422F-A9AA-FF4EA1BC8423}" destId="{FFF87AA7-42DB-4F7D-9A1A-1C3FE82429ED}" srcOrd="0" destOrd="0" presId="urn:microsoft.com/office/officeart/2005/8/layout/vList2"/>
    <dgm:cxn modelId="{1ED34D07-6231-48B4-B7A2-770458D56713}" type="presOf" srcId="{487634EE-DB2A-4CA0-8498-3544F6F7C3C7}" destId="{915BE7E3-8A09-4AC4-B2C4-4E06B3E5EC9A}" srcOrd="0" destOrd="0" presId="urn:microsoft.com/office/officeart/2005/8/layout/vList2"/>
    <dgm:cxn modelId="{8CD2DC2C-0971-4C93-843B-F076B527961B}" srcId="{AFFA58D9-4B29-48BF-BA2F-41166D7D57D3}" destId="{066E9CFF-BF33-4CD3-BD4C-A01F4CB225A4}" srcOrd="3" destOrd="0" parTransId="{5DFA09CD-F45C-443A-8F76-29A224567285}" sibTransId="{B4DBAA22-7241-4949-A585-73C3B00D5A2F}"/>
    <dgm:cxn modelId="{F228302D-D750-4251-8967-0769DEE22109}" type="presOf" srcId="{066E9CFF-BF33-4CD3-BD4C-A01F4CB225A4}" destId="{E840ACED-CEE8-4661-9AB3-6C2E2C8A6B6F}" srcOrd="0" destOrd="0" presId="urn:microsoft.com/office/officeart/2005/8/layout/vList2"/>
    <dgm:cxn modelId="{2CF88238-69FD-42A6-9A69-9AF9A48698F1}" type="presOf" srcId="{5913B934-A1AD-4F2E-9878-D32662641E54}" destId="{24CF6197-78E0-47A9-8A81-88B11F7919C3}" srcOrd="0" destOrd="0" presId="urn:microsoft.com/office/officeart/2005/8/layout/vList2"/>
    <dgm:cxn modelId="{B7308B4F-A506-4186-94EF-FEED5CBDB88F}" type="presOf" srcId="{8105BA12-839A-4AF5-80DA-84099FB4E5F6}" destId="{AD0191EC-B67B-42A0-876D-D119CA2C48FA}" srcOrd="0" destOrd="0" presId="urn:microsoft.com/office/officeart/2005/8/layout/vList2"/>
    <dgm:cxn modelId="{D56CF079-7062-443D-81EB-9D686F7E5CC9}" srcId="{AFFA58D9-4B29-48BF-BA2F-41166D7D57D3}" destId="{8900E8C7-04D0-422F-A9AA-FF4EA1BC8423}" srcOrd="4" destOrd="0" parTransId="{752601B2-3D08-4068-A438-047BE48745E0}" sibTransId="{E5876C2E-881C-4E3A-AC62-B9FA8A981E25}"/>
    <dgm:cxn modelId="{4C18CC85-6365-40A8-8F38-2557EC070728}" srcId="{AFFA58D9-4B29-48BF-BA2F-41166D7D57D3}" destId="{8105BA12-839A-4AF5-80DA-84099FB4E5F6}" srcOrd="0" destOrd="0" parTransId="{1827236C-EAF0-41B4-B66E-5DC0C907E639}" sibTransId="{0CC1C7AD-C84D-49BB-9F7F-AB75A0738F98}"/>
    <dgm:cxn modelId="{AED5CAA2-676D-47A6-918A-96E7E973470E}" srcId="{AFFA58D9-4B29-48BF-BA2F-41166D7D57D3}" destId="{487634EE-DB2A-4CA0-8498-3544F6F7C3C7}" srcOrd="2" destOrd="0" parTransId="{D2AF996B-5679-4902-8A25-BF5E13AF9E21}" sibTransId="{4AA56F08-3EFE-4DFA-8338-1BCF51B3649D}"/>
    <dgm:cxn modelId="{7C6167A7-7FCA-44D1-931B-EF83F3B0D2F8}" type="presOf" srcId="{AFFA58D9-4B29-48BF-BA2F-41166D7D57D3}" destId="{786AAB56-6934-4B50-8AFF-2D53F3FE071C}" srcOrd="0" destOrd="0" presId="urn:microsoft.com/office/officeart/2005/8/layout/vList2"/>
    <dgm:cxn modelId="{C1B654D5-B0A8-4EEB-A16B-82FBDF8AC44A}" srcId="{AFFA58D9-4B29-48BF-BA2F-41166D7D57D3}" destId="{5913B934-A1AD-4F2E-9878-D32662641E54}" srcOrd="1" destOrd="0" parTransId="{A0F5202A-A44B-4237-AFD1-6E2E7FEF323D}" sibTransId="{8A675187-5218-4E13-8FCB-5481B9E8244E}"/>
    <dgm:cxn modelId="{284E712D-059E-49DA-9075-689F29B3305D}" type="presParOf" srcId="{786AAB56-6934-4B50-8AFF-2D53F3FE071C}" destId="{AD0191EC-B67B-42A0-876D-D119CA2C48FA}" srcOrd="0" destOrd="0" presId="urn:microsoft.com/office/officeart/2005/8/layout/vList2"/>
    <dgm:cxn modelId="{2B2CDA4E-4230-4F6B-969B-CFFCBB6B8844}" type="presParOf" srcId="{786AAB56-6934-4B50-8AFF-2D53F3FE071C}" destId="{58F96C91-CE2A-4B2D-95DC-F8DD4E36A4D7}" srcOrd="1" destOrd="0" presId="urn:microsoft.com/office/officeart/2005/8/layout/vList2"/>
    <dgm:cxn modelId="{C8EE3DF3-E70C-4642-A2D0-AA04D01C4C0C}" type="presParOf" srcId="{786AAB56-6934-4B50-8AFF-2D53F3FE071C}" destId="{24CF6197-78E0-47A9-8A81-88B11F7919C3}" srcOrd="2" destOrd="0" presId="urn:microsoft.com/office/officeart/2005/8/layout/vList2"/>
    <dgm:cxn modelId="{D81550B9-97B8-4751-AE10-EC61AE2FB993}" type="presParOf" srcId="{786AAB56-6934-4B50-8AFF-2D53F3FE071C}" destId="{154FEDDE-CCFE-49DA-A70C-F0EDC56BDEF0}" srcOrd="3" destOrd="0" presId="urn:microsoft.com/office/officeart/2005/8/layout/vList2"/>
    <dgm:cxn modelId="{8B47B3D3-7B1C-42F2-BE50-5D6C1A8B3C32}" type="presParOf" srcId="{786AAB56-6934-4B50-8AFF-2D53F3FE071C}" destId="{915BE7E3-8A09-4AC4-B2C4-4E06B3E5EC9A}" srcOrd="4" destOrd="0" presId="urn:microsoft.com/office/officeart/2005/8/layout/vList2"/>
    <dgm:cxn modelId="{1DE6F46A-E3E3-4C83-9C99-CEA8CC27967A}" type="presParOf" srcId="{786AAB56-6934-4B50-8AFF-2D53F3FE071C}" destId="{FBC775D2-909D-4FE6-9E07-D415AB80A177}" srcOrd="5" destOrd="0" presId="urn:microsoft.com/office/officeart/2005/8/layout/vList2"/>
    <dgm:cxn modelId="{07D78951-D358-48B7-B55E-703445579F95}" type="presParOf" srcId="{786AAB56-6934-4B50-8AFF-2D53F3FE071C}" destId="{E840ACED-CEE8-4661-9AB3-6C2E2C8A6B6F}" srcOrd="6" destOrd="0" presId="urn:microsoft.com/office/officeart/2005/8/layout/vList2"/>
    <dgm:cxn modelId="{8D0CA8A6-B1B7-431D-90EA-43E3E3614FD7}" type="presParOf" srcId="{786AAB56-6934-4B50-8AFF-2D53F3FE071C}" destId="{D95C3343-CC55-4CC8-ABF8-D1E9F9A1CBDA}" srcOrd="7" destOrd="0" presId="urn:microsoft.com/office/officeart/2005/8/layout/vList2"/>
    <dgm:cxn modelId="{6C35764E-02B7-4BC2-A63C-55BD11C737F2}" type="presParOf" srcId="{786AAB56-6934-4B50-8AFF-2D53F3FE071C}" destId="{FFF87AA7-42DB-4F7D-9A1A-1C3FE82429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38E5E-9BA3-453F-AC33-40AD28ECE79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AFD8237-F707-4DF6-B3CC-D104B09E78C8}">
      <dgm:prSet/>
      <dgm:spPr/>
      <dgm:t>
        <a:bodyPr/>
        <a:lstStyle/>
        <a:p>
          <a:r>
            <a:rPr lang="en-US"/>
            <a:t>Provide</a:t>
          </a:r>
        </a:p>
      </dgm:t>
    </dgm:pt>
    <dgm:pt modelId="{914E12AE-DE2C-4F60-BE16-FA5443B30A77}" type="parTrans" cxnId="{B02F464D-7BC7-4421-B61F-67E6EE017663}">
      <dgm:prSet/>
      <dgm:spPr/>
      <dgm:t>
        <a:bodyPr/>
        <a:lstStyle/>
        <a:p>
          <a:endParaRPr lang="en-US"/>
        </a:p>
      </dgm:t>
    </dgm:pt>
    <dgm:pt modelId="{5B598CF6-1F98-40A1-AE47-8E96A483A013}" type="sibTrans" cxnId="{B02F464D-7BC7-4421-B61F-67E6EE017663}">
      <dgm:prSet/>
      <dgm:spPr/>
      <dgm:t>
        <a:bodyPr/>
        <a:lstStyle/>
        <a:p>
          <a:endParaRPr lang="en-US"/>
        </a:p>
      </dgm:t>
    </dgm:pt>
    <dgm:pt modelId="{37641454-9017-493D-A3AB-AD1FF16141E8}">
      <dgm:prSet/>
      <dgm:spPr/>
      <dgm:t>
        <a:bodyPr/>
        <a:lstStyle/>
        <a:p>
          <a:r>
            <a:rPr lang="en-US" dirty="0"/>
            <a:t>Provide substance abuse treatment for incarcerated inmates.</a:t>
          </a:r>
        </a:p>
      </dgm:t>
    </dgm:pt>
    <dgm:pt modelId="{7C61DAA8-024A-4B29-83CE-E78476DBC15D}" type="parTrans" cxnId="{C8971E5C-FAA3-4033-A84A-23DECFB0D5EB}">
      <dgm:prSet/>
      <dgm:spPr/>
      <dgm:t>
        <a:bodyPr/>
        <a:lstStyle/>
        <a:p>
          <a:endParaRPr lang="en-US"/>
        </a:p>
      </dgm:t>
    </dgm:pt>
    <dgm:pt modelId="{F290B34B-A354-4C5C-80DB-2B6ACB2FF3C8}" type="sibTrans" cxnId="{C8971E5C-FAA3-4033-A84A-23DECFB0D5EB}">
      <dgm:prSet/>
      <dgm:spPr/>
      <dgm:t>
        <a:bodyPr/>
        <a:lstStyle/>
        <a:p>
          <a:endParaRPr lang="en-US"/>
        </a:p>
      </dgm:t>
    </dgm:pt>
    <dgm:pt modelId="{2E63FFD3-4A72-41F8-9E14-E48E26C1807D}">
      <dgm:prSet/>
      <dgm:spPr/>
      <dgm:t>
        <a:bodyPr/>
        <a:lstStyle/>
        <a:p>
          <a:r>
            <a:rPr lang="en-US"/>
            <a:t>Prepare</a:t>
          </a:r>
        </a:p>
      </dgm:t>
    </dgm:pt>
    <dgm:pt modelId="{282835EA-0858-4088-86BC-BEA6EB2FB385}" type="parTrans" cxnId="{8D527C5A-1A5F-4111-BA8C-0D45C1D99AD5}">
      <dgm:prSet/>
      <dgm:spPr/>
      <dgm:t>
        <a:bodyPr/>
        <a:lstStyle/>
        <a:p>
          <a:endParaRPr lang="en-US"/>
        </a:p>
      </dgm:t>
    </dgm:pt>
    <dgm:pt modelId="{9653B3A5-F9ED-4508-A23C-AD68631C9EFC}" type="sibTrans" cxnId="{8D527C5A-1A5F-4111-BA8C-0D45C1D99AD5}">
      <dgm:prSet/>
      <dgm:spPr/>
      <dgm:t>
        <a:bodyPr/>
        <a:lstStyle/>
        <a:p>
          <a:endParaRPr lang="en-US"/>
        </a:p>
      </dgm:t>
    </dgm:pt>
    <dgm:pt modelId="{C9BB7F16-5A2B-4E56-B477-B4FF8614BED8}">
      <dgm:prSet/>
      <dgm:spPr/>
      <dgm:t>
        <a:bodyPr/>
        <a:lstStyle/>
        <a:p>
          <a:r>
            <a:rPr lang="en-US"/>
            <a:t>Prepare individuals for re-entry into their communities.</a:t>
          </a:r>
        </a:p>
      </dgm:t>
    </dgm:pt>
    <dgm:pt modelId="{BFDC6BF4-889F-403B-AEF3-B9CED69C06F4}" type="parTrans" cxnId="{239A6A70-8898-4F75-A2B5-5F5C59F6987C}">
      <dgm:prSet/>
      <dgm:spPr/>
      <dgm:t>
        <a:bodyPr/>
        <a:lstStyle/>
        <a:p>
          <a:endParaRPr lang="en-US"/>
        </a:p>
      </dgm:t>
    </dgm:pt>
    <dgm:pt modelId="{9DC65FB6-7E05-4AFA-9DA0-C8CC7E4B72E9}" type="sibTrans" cxnId="{239A6A70-8898-4F75-A2B5-5F5C59F6987C}">
      <dgm:prSet/>
      <dgm:spPr/>
      <dgm:t>
        <a:bodyPr/>
        <a:lstStyle/>
        <a:p>
          <a:endParaRPr lang="en-US"/>
        </a:p>
      </dgm:t>
    </dgm:pt>
    <dgm:pt modelId="{C23CE9C7-88A2-45DC-A588-E32D3D1E0EDB}">
      <dgm:prSet/>
      <dgm:spPr/>
      <dgm:t>
        <a:bodyPr/>
        <a:lstStyle/>
        <a:p>
          <a:r>
            <a:rPr lang="en-US"/>
            <a:t>Assist</a:t>
          </a:r>
        </a:p>
      </dgm:t>
    </dgm:pt>
    <dgm:pt modelId="{437846E7-3255-4914-9359-ADC4E724A801}" type="parTrans" cxnId="{8292B344-8D12-4694-9248-4E63FDA33D2E}">
      <dgm:prSet/>
      <dgm:spPr/>
      <dgm:t>
        <a:bodyPr/>
        <a:lstStyle/>
        <a:p>
          <a:endParaRPr lang="en-US"/>
        </a:p>
      </dgm:t>
    </dgm:pt>
    <dgm:pt modelId="{90028C9E-A04F-40F0-B8A3-B83BCBFFEB31}" type="sibTrans" cxnId="{8292B344-8D12-4694-9248-4E63FDA33D2E}">
      <dgm:prSet/>
      <dgm:spPr/>
      <dgm:t>
        <a:bodyPr/>
        <a:lstStyle/>
        <a:p>
          <a:endParaRPr lang="en-US"/>
        </a:p>
      </dgm:t>
    </dgm:pt>
    <dgm:pt modelId="{5FEBE6BB-D07F-4021-8E91-74446DCD2142}">
      <dgm:prSet/>
      <dgm:spPr/>
      <dgm:t>
        <a:bodyPr/>
        <a:lstStyle/>
        <a:p>
          <a:r>
            <a:rPr lang="en-US"/>
            <a:t>Assist with providing community-based treatment and after-care services.</a:t>
          </a:r>
        </a:p>
      </dgm:t>
    </dgm:pt>
    <dgm:pt modelId="{48ACD61C-27D3-4A2E-BD8C-4090F22134C3}" type="parTrans" cxnId="{AA7FD863-4593-49E6-A9AB-071EA91BC6CD}">
      <dgm:prSet/>
      <dgm:spPr/>
      <dgm:t>
        <a:bodyPr/>
        <a:lstStyle/>
        <a:p>
          <a:endParaRPr lang="en-US"/>
        </a:p>
      </dgm:t>
    </dgm:pt>
    <dgm:pt modelId="{ECD1ACA0-E67B-405B-A2CE-CCBADAC71395}" type="sibTrans" cxnId="{AA7FD863-4593-49E6-A9AB-071EA91BC6CD}">
      <dgm:prSet/>
      <dgm:spPr/>
      <dgm:t>
        <a:bodyPr/>
        <a:lstStyle/>
        <a:p>
          <a:endParaRPr lang="en-US"/>
        </a:p>
      </dgm:t>
    </dgm:pt>
    <dgm:pt modelId="{A4FA40B8-949C-4B4A-9D3F-4C30DAB2D80E}" type="pres">
      <dgm:prSet presAssocID="{38C38E5E-9BA3-453F-AC33-40AD28ECE79A}" presName="Name0" presStyleCnt="0">
        <dgm:presLayoutVars>
          <dgm:dir/>
          <dgm:animLvl val="lvl"/>
          <dgm:resizeHandles val="exact"/>
        </dgm:presLayoutVars>
      </dgm:prSet>
      <dgm:spPr/>
    </dgm:pt>
    <dgm:pt modelId="{AF77223F-7BD8-43F3-B8A3-860B53B130D9}" type="pres">
      <dgm:prSet presAssocID="{C23CE9C7-88A2-45DC-A588-E32D3D1E0EDB}" presName="boxAndChildren" presStyleCnt="0"/>
      <dgm:spPr/>
    </dgm:pt>
    <dgm:pt modelId="{01EFDF9A-41DF-4788-888E-5150B5BB2424}" type="pres">
      <dgm:prSet presAssocID="{C23CE9C7-88A2-45DC-A588-E32D3D1E0EDB}" presName="parentTextBox" presStyleLbl="alignNode1" presStyleIdx="0" presStyleCnt="3"/>
      <dgm:spPr/>
    </dgm:pt>
    <dgm:pt modelId="{B5E62ACF-6EA5-4398-88A8-201E39EA77D9}" type="pres">
      <dgm:prSet presAssocID="{C23CE9C7-88A2-45DC-A588-E32D3D1E0EDB}" presName="descendantBox" presStyleLbl="bgAccFollowNode1" presStyleIdx="0" presStyleCnt="3"/>
      <dgm:spPr/>
    </dgm:pt>
    <dgm:pt modelId="{DCAF5BDF-6853-45FF-B9EC-A764D4B01BB8}" type="pres">
      <dgm:prSet presAssocID="{9653B3A5-F9ED-4508-A23C-AD68631C9EFC}" presName="sp" presStyleCnt="0"/>
      <dgm:spPr/>
    </dgm:pt>
    <dgm:pt modelId="{7610550F-B005-4E80-A68B-D8298DAD3F2F}" type="pres">
      <dgm:prSet presAssocID="{2E63FFD3-4A72-41F8-9E14-E48E26C1807D}" presName="arrowAndChildren" presStyleCnt="0"/>
      <dgm:spPr/>
    </dgm:pt>
    <dgm:pt modelId="{90AF9CDB-95B0-4B54-8C1E-DF347EFEE5C3}" type="pres">
      <dgm:prSet presAssocID="{2E63FFD3-4A72-41F8-9E14-E48E26C1807D}" presName="parentTextArrow" presStyleLbl="node1" presStyleIdx="0" presStyleCnt="0"/>
      <dgm:spPr/>
    </dgm:pt>
    <dgm:pt modelId="{BFC20B0C-1654-4BA6-9FD1-4EDD01FA4835}" type="pres">
      <dgm:prSet presAssocID="{2E63FFD3-4A72-41F8-9E14-E48E26C1807D}" presName="arrow" presStyleLbl="alignNode1" presStyleIdx="1" presStyleCnt="3"/>
      <dgm:spPr/>
    </dgm:pt>
    <dgm:pt modelId="{76D8369B-3D9D-4175-8E41-489E84776EE0}" type="pres">
      <dgm:prSet presAssocID="{2E63FFD3-4A72-41F8-9E14-E48E26C1807D}" presName="descendantArrow" presStyleLbl="bgAccFollowNode1" presStyleIdx="1" presStyleCnt="3"/>
      <dgm:spPr/>
    </dgm:pt>
    <dgm:pt modelId="{33FAB68B-6F9F-44C6-9C35-5DB2E9BE17C6}" type="pres">
      <dgm:prSet presAssocID="{5B598CF6-1F98-40A1-AE47-8E96A483A013}" presName="sp" presStyleCnt="0"/>
      <dgm:spPr/>
    </dgm:pt>
    <dgm:pt modelId="{31FA018B-0969-4B4E-9CCA-0D7191FBE2DB}" type="pres">
      <dgm:prSet presAssocID="{FAFD8237-F707-4DF6-B3CC-D104B09E78C8}" presName="arrowAndChildren" presStyleCnt="0"/>
      <dgm:spPr/>
    </dgm:pt>
    <dgm:pt modelId="{03E8E0D4-7423-49EE-B4E4-685AFAF9D2EF}" type="pres">
      <dgm:prSet presAssocID="{FAFD8237-F707-4DF6-B3CC-D104B09E78C8}" presName="parentTextArrow" presStyleLbl="node1" presStyleIdx="0" presStyleCnt="0"/>
      <dgm:spPr/>
    </dgm:pt>
    <dgm:pt modelId="{D4AC8E29-9FC2-415E-B029-CDE1DEE65583}" type="pres">
      <dgm:prSet presAssocID="{FAFD8237-F707-4DF6-B3CC-D104B09E78C8}" presName="arrow" presStyleLbl="alignNode1" presStyleIdx="2" presStyleCnt="3"/>
      <dgm:spPr/>
    </dgm:pt>
    <dgm:pt modelId="{C8424008-DF59-48D7-99AF-514A33D894BE}" type="pres">
      <dgm:prSet presAssocID="{FAFD8237-F707-4DF6-B3CC-D104B09E78C8}" presName="descendantArrow" presStyleLbl="bgAccFollowNode1" presStyleIdx="2" presStyleCnt="3"/>
      <dgm:spPr/>
    </dgm:pt>
  </dgm:ptLst>
  <dgm:cxnLst>
    <dgm:cxn modelId="{3CB12018-1B00-4595-82FE-209A3568629A}" type="presOf" srcId="{C9BB7F16-5A2B-4E56-B477-B4FF8614BED8}" destId="{76D8369B-3D9D-4175-8E41-489E84776EE0}" srcOrd="0" destOrd="0" presId="urn:microsoft.com/office/officeart/2016/7/layout/VerticalDownArrowProcess"/>
    <dgm:cxn modelId="{F5B43B39-D75F-4AE2-AE71-A945CFA6D784}" type="presOf" srcId="{37641454-9017-493D-A3AB-AD1FF16141E8}" destId="{C8424008-DF59-48D7-99AF-514A33D894BE}" srcOrd="0" destOrd="0" presId="urn:microsoft.com/office/officeart/2016/7/layout/VerticalDownArrowProcess"/>
    <dgm:cxn modelId="{C8971E5C-FAA3-4033-A84A-23DECFB0D5EB}" srcId="{FAFD8237-F707-4DF6-B3CC-D104B09E78C8}" destId="{37641454-9017-493D-A3AB-AD1FF16141E8}" srcOrd="0" destOrd="0" parTransId="{7C61DAA8-024A-4B29-83CE-E78476DBC15D}" sibTransId="{F290B34B-A354-4C5C-80DB-2B6ACB2FF3C8}"/>
    <dgm:cxn modelId="{AA7FD863-4593-49E6-A9AB-071EA91BC6CD}" srcId="{C23CE9C7-88A2-45DC-A588-E32D3D1E0EDB}" destId="{5FEBE6BB-D07F-4021-8E91-74446DCD2142}" srcOrd="0" destOrd="0" parTransId="{48ACD61C-27D3-4A2E-BD8C-4090F22134C3}" sibTransId="{ECD1ACA0-E67B-405B-A2CE-CCBADAC71395}"/>
    <dgm:cxn modelId="{8292B344-8D12-4694-9248-4E63FDA33D2E}" srcId="{38C38E5E-9BA3-453F-AC33-40AD28ECE79A}" destId="{C23CE9C7-88A2-45DC-A588-E32D3D1E0EDB}" srcOrd="2" destOrd="0" parTransId="{437846E7-3255-4914-9359-ADC4E724A801}" sibTransId="{90028C9E-A04F-40F0-B8A3-B83BCBFFEB31}"/>
    <dgm:cxn modelId="{B02F464D-7BC7-4421-B61F-67E6EE017663}" srcId="{38C38E5E-9BA3-453F-AC33-40AD28ECE79A}" destId="{FAFD8237-F707-4DF6-B3CC-D104B09E78C8}" srcOrd="0" destOrd="0" parTransId="{914E12AE-DE2C-4F60-BE16-FA5443B30A77}" sibTransId="{5B598CF6-1F98-40A1-AE47-8E96A483A013}"/>
    <dgm:cxn modelId="{239A6A70-8898-4F75-A2B5-5F5C59F6987C}" srcId="{2E63FFD3-4A72-41F8-9E14-E48E26C1807D}" destId="{C9BB7F16-5A2B-4E56-B477-B4FF8614BED8}" srcOrd="0" destOrd="0" parTransId="{BFDC6BF4-889F-403B-AEF3-B9CED69C06F4}" sibTransId="{9DC65FB6-7E05-4AFA-9DA0-C8CC7E4B72E9}"/>
    <dgm:cxn modelId="{9B626371-92E5-4E63-995C-5278ED0AEAA8}" type="presOf" srcId="{C23CE9C7-88A2-45DC-A588-E32D3D1E0EDB}" destId="{01EFDF9A-41DF-4788-888E-5150B5BB2424}" srcOrd="0" destOrd="0" presId="urn:microsoft.com/office/officeart/2016/7/layout/VerticalDownArrowProcess"/>
    <dgm:cxn modelId="{8D527C5A-1A5F-4111-BA8C-0D45C1D99AD5}" srcId="{38C38E5E-9BA3-453F-AC33-40AD28ECE79A}" destId="{2E63FFD3-4A72-41F8-9E14-E48E26C1807D}" srcOrd="1" destOrd="0" parTransId="{282835EA-0858-4088-86BC-BEA6EB2FB385}" sibTransId="{9653B3A5-F9ED-4508-A23C-AD68631C9EFC}"/>
    <dgm:cxn modelId="{B750217B-AE1E-4565-8850-B07D2F4B18F2}" type="presOf" srcId="{2E63FFD3-4A72-41F8-9E14-E48E26C1807D}" destId="{90AF9CDB-95B0-4B54-8C1E-DF347EFEE5C3}" srcOrd="0" destOrd="0" presId="urn:microsoft.com/office/officeart/2016/7/layout/VerticalDownArrowProcess"/>
    <dgm:cxn modelId="{8882BF8E-D3D7-4594-A879-92D39D1E1392}" type="presOf" srcId="{5FEBE6BB-D07F-4021-8E91-74446DCD2142}" destId="{B5E62ACF-6EA5-4398-88A8-201E39EA77D9}" srcOrd="0" destOrd="0" presId="urn:microsoft.com/office/officeart/2016/7/layout/VerticalDownArrowProcess"/>
    <dgm:cxn modelId="{B75D3397-5C46-485F-A254-6DF204E97A8D}" type="presOf" srcId="{2E63FFD3-4A72-41F8-9E14-E48E26C1807D}" destId="{BFC20B0C-1654-4BA6-9FD1-4EDD01FA4835}" srcOrd="1" destOrd="0" presId="urn:microsoft.com/office/officeart/2016/7/layout/VerticalDownArrowProcess"/>
    <dgm:cxn modelId="{141473C4-BD08-421E-AF06-DF51288ACD94}" type="presOf" srcId="{38C38E5E-9BA3-453F-AC33-40AD28ECE79A}" destId="{A4FA40B8-949C-4B4A-9D3F-4C30DAB2D80E}" srcOrd="0" destOrd="0" presId="urn:microsoft.com/office/officeart/2016/7/layout/VerticalDownArrowProcess"/>
    <dgm:cxn modelId="{BB97E8D2-9325-4917-AD47-9CB361A561D9}" type="presOf" srcId="{FAFD8237-F707-4DF6-B3CC-D104B09E78C8}" destId="{03E8E0D4-7423-49EE-B4E4-685AFAF9D2EF}" srcOrd="0" destOrd="0" presId="urn:microsoft.com/office/officeart/2016/7/layout/VerticalDownArrowProcess"/>
    <dgm:cxn modelId="{0C02CCDD-4155-41D2-A989-6D6C4E2A818D}" type="presOf" srcId="{FAFD8237-F707-4DF6-B3CC-D104B09E78C8}" destId="{D4AC8E29-9FC2-415E-B029-CDE1DEE65583}" srcOrd="1" destOrd="0" presId="urn:microsoft.com/office/officeart/2016/7/layout/VerticalDownArrowProcess"/>
    <dgm:cxn modelId="{4B0E95EF-AAF4-4EEC-BAD6-0DAD50C01CAB}" type="presParOf" srcId="{A4FA40B8-949C-4B4A-9D3F-4C30DAB2D80E}" destId="{AF77223F-7BD8-43F3-B8A3-860B53B130D9}" srcOrd="0" destOrd="0" presId="urn:microsoft.com/office/officeart/2016/7/layout/VerticalDownArrowProcess"/>
    <dgm:cxn modelId="{FD57B7ED-5B0D-4765-B30C-D502F7DBE1CE}" type="presParOf" srcId="{AF77223F-7BD8-43F3-B8A3-860B53B130D9}" destId="{01EFDF9A-41DF-4788-888E-5150B5BB2424}" srcOrd="0" destOrd="0" presId="urn:microsoft.com/office/officeart/2016/7/layout/VerticalDownArrowProcess"/>
    <dgm:cxn modelId="{C6FDA97B-1AD8-47BE-9039-F524129BB764}" type="presParOf" srcId="{AF77223F-7BD8-43F3-B8A3-860B53B130D9}" destId="{B5E62ACF-6EA5-4398-88A8-201E39EA77D9}" srcOrd="1" destOrd="0" presId="urn:microsoft.com/office/officeart/2016/7/layout/VerticalDownArrowProcess"/>
    <dgm:cxn modelId="{D9677717-0FB5-4E45-AA3D-387CFB81EFC4}" type="presParOf" srcId="{A4FA40B8-949C-4B4A-9D3F-4C30DAB2D80E}" destId="{DCAF5BDF-6853-45FF-B9EC-A764D4B01BB8}" srcOrd="1" destOrd="0" presId="urn:microsoft.com/office/officeart/2016/7/layout/VerticalDownArrowProcess"/>
    <dgm:cxn modelId="{346B3B0F-68A3-4C15-9D44-C82B7047C572}" type="presParOf" srcId="{A4FA40B8-949C-4B4A-9D3F-4C30DAB2D80E}" destId="{7610550F-B005-4E80-A68B-D8298DAD3F2F}" srcOrd="2" destOrd="0" presId="urn:microsoft.com/office/officeart/2016/7/layout/VerticalDownArrowProcess"/>
    <dgm:cxn modelId="{E591B492-D9F3-412A-B1F5-FC52FF21E32E}" type="presParOf" srcId="{7610550F-B005-4E80-A68B-D8298DAD3F2F}" destId="{90AF9CDB-95B0-4B54-8C1E-DF347EFEE5C3}" srcOrd="0" destOrd="0" presId="urn:microsoft.com/office/officeart/2016/7/layout/VerticalDownArrowProcess"/>
    <dgm:cxn modelId="{E60A8478-A41E-4252-BB50-49CD5FC5C022}" type="presParOf" srcId="{7610550F-B005-4E80-A68B-D8298DAD3F2F}" destId="{BFC20B0C-1654-4BA6-9FD1-4EDD01FA4835}" srcOrd="1" destOrd="0" presId="urn:microsoft.com/office/officeart/2016/7/layout/VerticalDownArrowProcess"/>
    <dgm:cxn modelId="{CC7311BA-66D6-419C-90B1-952A83F0820A}" type="presParOf" srcId="{7610550F-B005-4E80-A68B-D8298DAD3F2F}" destId="{76D8369B-3D9D-4175-8E41-489E84776EE0}" srcOrd="2" destOrd="0" presId="urn:microsoft.com/office/officeart/2016/7/layout/VerticalDownArrowProcess"/>
    <dgm:cxn modelId="{842A1054-1628-433B-B55B-58C997E80483}" type="presParOf" srcId="{A4FA40B8-949C-4B4A-9D3F-4C30DAB2D80E}" destId="{33FAB68B-6F9F-44C6-9C35-5DB2E9BE17C6}" srcOrd="3" destOrd="0" presId="urn:microsoft.com/office/officeart/2016/7/layout/VerticalDownArrowProcess"/>
    <dgm:cxn modelId="{4713591A-F26B-404E-9534-76ADC814CA69}" type="presParOf" srcId="{A4FA40B8-949C-4B4A-9D3F-4C30DAB2D80E}" destId="{31FA018B-0969-4B4E-9CCA-0D7191FBE2DB}" srcOrd="4" destOrd="0" presId="urn:microsoft.com/office/officeart/2016/7/layout/VerticalDownArrowProcess"/>
    <dgm:cxn modelId="{A890F580-8261-4957-A2FE-ABEEC3F71643}" type="presParOf" srcId="{31FA018B-0969-4B4E-9CCA-0D7191FBE2DB}" destId="{03E8E0D4-7423-49EE-B4E4-685AFAF9D2EF}" srcOrd="0" destOrd="0" presId="urn:microsoft.com/office/officeart/2016/7/layout/VerticalDownArrowProcess"/>
    <dgm:cxn modelId="{3ED29516-F09A-4BC5-80DD-B2C28AFB9BE3}" type="presParOf" srcId="{31FA018B-0969-4B4E-9CCA-0D7191FBE2DB}" destId="{D4AC8E29-9FC2-415E-B029-CDE1DEE65583}" srcOrd="1" destOrd="0" presId="urn:microsoft.com/office/officeart/2016/7/layout/VerticalDownArrowProcess"/>
    <dgm:cxn modelId="{78A03A70-8A43-4C06-B442-A1557B5351F9}" type="presParOf" srcId="{31FA018B-0969-4B4E-9CCA-0D7191FBE2DB}" destId="{C8424008-DF59-48D7-99AF-514A33D894B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BC4C5-6B91-4524-A172-AC208CADC4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8A325B-D96D-4549-98AA-1B0400DC071B}">
      <dgm:prSet/>
      <dgm:spPr/>
      <dgm:t>
        <a:bodyPr/>
        <a:lstStyle/>
        <a:p>
          <a:r>
            <a:rPr lang="en-US" dirty="0"/>
            <a:t>Separation from the general correctional population.</a:t>
          </a:r>
        </a:p>
      </dgm:t>
    </dgm:pt>
    <dgm:pt modelId="{D0026F0A-54E9-4742-A2CD-C46F45EDE3C8}" type="parTrans" cxnId="{CCAAB0B0-55AF-4EF9-B712-BD3E68B51A8B}">
      <dgm:prSet/>
      <dgm:spPr/>
      <dgm:t>
        <a:bodyPr/>
        <a:lstStyle/>
        <a:p>
          <a:endParaRPr lang="en-US"/>
        </a:p>
      </dgm:t>
    </dgm:pt>
    <dgm:pt modelId="{763D1B04-C8A7-46E5-9216-195C59D3E19B}" type="sibTrans" cxnId="{CCAAB0B0-55AF-4EF9-B712-BD3E68B51A8B}">
      <dgm:prSet/>
      <dgm:spPr/>
      <dgm:t>
        <a:bodyPr/>
        <a:lstStyle/>
        <a:p>
          <a:endParaRPr lang="en-US"/>
        </a:p>
      </dgm:t>
    </dgm:pt>
    <dgm:pt modelId="{0D811781-2B02-459F-8FB0-36AA651C7F2C}">
      <dgm:prSet/>
      <dgm:spPr/>
      <dgm:t>
        <a:bodyPr/>
        <a:lstStyle/>
        <a:p>
          <a:r>
            <a:rPr lang="en-US"/>
            <a:t>Require urinalysis and/or reliable drug and alcohol testing.</a:t>
          </a:r>
        </a:p>
      </dgm:t>
    </dgm:pt>
    <dgm:pt modelId="{B5F9CB13-93F8-4DB2-91BC-C243D764107B}" type="parTrans" cxnId="{A1AD9C49-50C1-43DE-A739-47827A001375}">
      <dgm:prSet/>
      <dgm:spPr/>
      <dgm:t>
        <a:bodyPr/>
        <a:lstStyle/>
        <a:p>
          <a:endParaRPr lang="en-US"/>
        </a:p>
      </dgm:t>
    </dgm:pt>
    <dgm:pt modelId="{D3FBD42F-D867-4586-A4AA-FE957C05DB6C}" type="sibTrans" cxnId="{A1AD9C49-50C1-43DE-A739-47827A001375}">
      <dgm:prSet/>
      <dgm:spPr/>
      <dgm:t>
        <a:bodyPr/>
        <a:lstStyle/>
        <a:p>
          <a:endParaRPr lang="en-US"/>
        </a:p>
      </dgm:t>
    </dgm:pt>
    <dgm:pt modelId="{C0CAB61F-1A8C-451F-BFC1-91A31B2045DD}">
      <dgm:prSet/>
      <dgm:spPr/>
      <dgm:t>
        <a:bodyPr/>
        <a:lstStyle/>
        <a:p>
          <a:r>
            <a:rPr lang="en-US"/>
            <a:t>Periodic and Random Testing</a:t>
          </a:r>
        </a:p>
      </dgm:t>
    </dgm:pt>
    <dgm:pt modelId="{3DDEDA59-F408-4EBD-975A-35FCAB362049}" type="parTrans" cxnId="{71D5AD1B-44C0-4580-B465-2BDA3CCA8385}">
      <dgm:prSet/>
      <dgm:spPr/>
      <dgm:t>
        <a:bodyPr/>
        <a:lstStyle/>
        <a:p>
          <a:endParaRPr lang="en-US"/>
        </a:p>
      </dgm:t>
    </dgm:pt>
    <dgm:pt modelId="{660719C0-E5E1-4F76-93F5-CAF6A1E32FC4}" type="sibTrans" cxnId="{71D5AD1B-44C0-4580-B465-2BDA3CCA8385}">
      <dgm:prSet/>
      <dgm:spPr/>
      <dgm:t>
        <a:bodyPr/>
        <a:lstStyle/>
        <a:p>
          <a:endParaRPr lang="en-US"/>
        </a:p>
      </dgm:t>
    </dgm:pt>
    <dgm:pt modelId="{9DE10B0E-9904-4C11-A1C0-63E03F00E876}">
      <dgm:prSet/>
      <dgm:spPr/>
      <dgm:t>
        <a:bodyPr/>
        <a:lstStyle/>
        <a:p>
          <a:r>
            <a:rPr lang="en-US"/>
            <a:t>Ensure individuals with after-care services upon re-entry.</a:t>
          </a:r>
        </a:p>
      </dgm:t>
    </dgm:pt>
    <dgm:pt modelId="{C3E2BCBF-FE9A-4FF1-9006-44A418E45C37}" type="parTrans" cxnId="{D07F914E-7E3E-4C4B-A50A-3E512818EF9F}">
      <dgm:prSet/>
      <dgm:spPr/>
      <dgm:t>
        <a:bodyPr/>
        <a:lstStyle/>
        <a:p>
          <a:endParaRPr lang="en-US"/>
        </a:p>
      </dgm:t>
    </dgm:pt>
    <dgm:pt modelId="{B15BF5BA-991D-4EEF-ABD1-F72BA2FFDC84}" type="sibTrans" cxnId="{D07F914E-7E3E-4C4B-A50A-3E512818EF9F}">
      <dgm:prSet/>
      <dgm:spPr/>
      <dgm:t>
        <a:bodyPr/>
        <a:lstStyle/>
        <a:p>
          <a:endParaRPr lang="en-US"/>
        </a:p>
      </dgm:t>
    </dgm:pt>
    <dgm:pt modelId="{A1FD9AC1-5E77-420A-A4C1-2FA580DBA40E}">
      <dgm:prSet/>
      <dgm:spPr/>
      <dgm:t>
        <a:bodyPr/>
        <a:lstStyle/>
        <a:p>
          <a:r>
            <a:rPr lang="en-US"/>
            <a:t>After-care services coordination:</a:t>
          </a:r>
        </a:p>
      </dgm:t>
    </dgm:pt>
    <dgm:pt modelId="{962D039D-3F2B-4C1D-BA2E-72DA778D9976}" type="parTrans" cxnId="{D6E583C5-51F1-4BF3-B614-6B9E9D3B7836}">
      <dgm:prSet/>
      <dgm:spPr/>
      <dgm:t>
        <a:bodyPr/>
        <a:lstStyle/>
        <a:p>
          <a:endParaRPr lang="en-US"/>
        </a:p>
      </dgm:t>
    </dgm:pt>
    <dgm:pt modelId="{AE1128B7-26D3-4A09-93EA-362B701AE934}" type="sibTrans" cxnId="{D6E583C5-51F1-4BF3-B614-6B9E9D3B7836}">
      <dgm:prSet/>
      <dgm:spPr/>
      <dgm:t>
        <a:bodyPr/>
        <a:lstStyle/>
        <a:p>
          <a:endParaRPr lang="en-US"/>
        </a:p>
      </dgm:t>
    </dgm:pt>
    <dgm:pt modelId="{DFA1B34E-3526-4F19-84D1-9B1B84B067B7}">
      <dgm:prSet/>
      <dgm:spPr/>
      <dgm:t>
        <a:bodyPr/>
        <a:lstStyle/>
        <a:p>
          <a:r>
            <a:rPr lang="en-US"/>
            <a:t>Parole supervision programs</a:t>
          </a:r>
        </a:p>
      </dgm:t>
    </dgm:pt>
    <dgm:pt modelId="{4DE8C97D-DEE6-4FB6-B7C5-D9C38849FD0E}" type="parTrans" cxnId="{6DB7B1B3-F63B-470D-87DC-7963F68F493F}">
      <dgm:prSet/>
      <dgm:spPr/>
      <dgm:t>
        <a:bodyPr/>
        <a:lstStyle/>
        <a:p>
          <a:endParaRPr lang="en-US"/>
        </a:p>
      </dgm:t>
    </dgm:pt>
    <dgm:pt modelId="{768F0DE9-DACD-4118-B595-437708467AB4}" type="sibTrans" cxnId="{6DB7B1B3-F63B-470D-87DC-7963F68F493F}">
      <dgm:prSet/>
      <dgm:spPr/>
      <dgm:t>
        <a:bodyPr/>
        <a:lstStyle/>
        <a:p>
          <a:endParaRPr lang="en-US"/>
        </a:p>
      </dgm:t>
    </dgm:pt>
    <dgm:pt modelId="{2406485D-E0BA-433A-9D84-8C0A88E35470}">
      <dgm:prSet/>
      <dgm:spPr/>
      <dgm:t>
        <a:bodyPr/>
        <a:lstStyle/>
        <a:p>
          <a:r>
            <a:rPr lang="en-US"/>
            <a:t>Half-way house programs</a:t>
          </a:r>
        </a:p>
      </dgm:t>
    </dgm:pt>
    <dgm:pt modelId="{C61B920D-8F2C-48CD-B78E-E2BE375B9024}" type="parTrans" cxnId="{877BA464-BBBD-4A0D-8DF8-E94E19E3F571}">
      <dgm:prSet/>
      <dgm:spPr/>
      <dgm:t>
        <a:bodyPr/>
        <a:lstStyle/>
        <a:p>
          <a:endParaRPr lang="en-US"/>
        </a:p>
      </dgm:t>
    </dgm:pt>
    <dgm:pt modelId="{4867C01C-D46F-400A-95F7-03E49654F90B}" type="sibTrans" cxnId="{877BA464-BBBD-4A0D-8DF8-E94E19E3F571}">
      <dgm:prSet/>
      <dgm:spPr/>
      <dgm:t>
        <a:bodyPr/>
        <a:lstStyle/>
        <a:p>
          <a:endParaRPr lang="en-US"/>
        </a:p>
      </dgm:t>
    </dgm:pt>
    <dgm:pt modelId="{6BA3B2AC-9660-4A2F-9D5A-85421543BAE0}">
      <dgm:prSet/>
      <dgm:spPr/>
      <dgm:t>
        <a:bodyPr/>
        <a:lstStyle/>
        <a:p>
          <a:r>
            <a:rPr lang="en-US"/>
            <a:t>Transportation</a:t>
          </a:r>
        </a:p>
      </dgm:t>
    </dgm:pt>
    <dgm:pt modelId="{6BA02392-02EF-4B65-A1BE-836B742BFE25}" type="parTrans" cxnId="{D7AB5FBC-F0FB-4157-9B26-1E92A7BA61EA}">
      <dgm:prSet/>
      <dgm:spPr/>
      <dgm:t>
        <a:bodyPr/>
        <a:lstStyle/>
        <a:p>
          <a:endParaRPr lang="en-US"/>
        </a:p>
      </dgm:t>
    </dgm:pt>
    <dgm:pt modelId="{2F74F09C-C133-4F0A-A0CE-841FF4E52E71}" type="sibTrans" cxnId="{D7AB5FBC-F0FB-4157-9B26-1E92A7BA61EA}">
      <dgm:prSet/>
      <dgm:spPr/>
      <dgm:t>
        <a:bodyPr/>
        <a:lstStyle/>
        <a:p>
          <a:endParaRPr lang="en-US"/>
        </a:p>
      </dgm:t>
    </dgm:pt>
    <dgm:pt modelId="{DFEC660E-456F-40B1-A8C5-FEB7E7587F62}" type="pres">
      <dgm:prSet presAssocID="{201BC4C5-6B91-4524-A172-AC208CADC429}" presName="linear" presStyleCnt="0">
        <dgm:presLayoutVars>
          <dgm:animLvl val="lvl"/>
          <dgm:resizeHandles val="exact"/>
        </dgm:presLayoutVars>
      </dgm:prSet>
      <dgm:spPr/>
    </dgm:pt>
    <dgm:pt modelId="{63B94A44-4496-4856-8CFE-E0A824266816}" type="pres">
      <dgm:prSet presAssocID="{968A325B-D96D-4549-98AA-1B0400DC07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F39805-5F3C-4F5B-ADDF-C1A904FD7700}" type="pres">
      <dgm:prSet presAssocID="{763D1B04-C8A7-46E5-9216-195C59D3E19B}" presName="spacer" presStyleCnt="0"/>
      <dgm:spPr/>
    </dgm:pt>
    <dgm:pt modelId="{F91FBE8D-0780-4A57-9835-750514ECF0F8}" type="pres">
      <dgm:prSet presAssocID="{0D811781-2B02-459F-8FB0-36AA651C7F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C125BF-4FDA-4E0A-926C-3B49A885F019}" type="pres">
      <dgm:prSet presAssocID="{0D811781-2B02-459F-8FB0-36AA651C7F2C}" presName="childText" presStyleLbl="revTx" presStyleIdx="0" presStyleCnt="2">
        <dgm:presLayoutVars>
          <dgm:bulletEnabled val="1"/>
        </dgm:presLayoutVars>
      </dgm:prSet>
      <dgm:spPr/>
    </dgm:pt>
    <dgm:pt modelId="{495F25DA-7623-4356-B87C-2D922D3B3C4D}" type="pres">
      <dgm:prSet presAssocID="{9DE10B0E-9904-4C11-A1C0-63E03F00E8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0493DE-E3C4-4A62-A59A-CA1E826C4D6C}" type="pres">
      <dgm:prSet presAssocID="{B15BF5BA-991D-4EEF-ABD1-F72BA2FFDC84}" presName="spacer" presStyleCnt="0"/>
      <dgm:spPr/>
    </dgm:pt>
    <dgm:pt modelId="{2A4F6023-84E1-41F3-9204-B648AE382F30}" type="pres">
      <dgm:prSet presAssocID="{A1FD9AC1-5E77-420A-A4C1-2FA580DBA40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22851D8-1300-400D-8485-16F7338D262C}" type="pres">
      <dgm:prSet presAssocID="{A1FD9AC1-5E77-420A-A4C1-2FA580DBA40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D5AD1B-44C0-4580-B465-2BDA3CCA8385}" srcId="{0D811781-2B02-459F-8FB0-36AA651C7F2C}" destId="{C0CAB61F-1A8C-451F-BFC1-91A31B2045DD}" srcOrd="0" destOrd="0" parTransId="{3DDEDA59-F408-4EBD-975A-35FCAB362049}" sibTransId="{660719C0-E5E1-4F76-93F5-CAF6A1E32FC4}"/>
    <dgm:cxn modelId="{A56D1D3A-2125-4116-8B2B-1D271AE25362}" type="presOf" srcId="{6BA3B2AC-9660-4A2F-9D5A-85421543BAE0}" destId="{522851D8-1300-400D-8485-16F7338D262C}" srcOrd="0" destOrd="2" presId="urn:microsoft.com/office/officeart/2005/8/layout/vList2"/>
    <dgm:cxn modelId="{92C36542-5957-49A1-9401-1ACCEF66CAC6}" type="presOf" srcId="{C0CAB61F-1A8C-451F-BFC1-91A31B2045DD}" destId="{D8C125BF-4FDA-4E0A-926C-3B49A885F019}" srcOrd="0" destOrd="0" presId="urn:microsoft.com/office/officeart/2005/8/layout/vList2"/>
    <dgm:cxn modelId="{877BA464-BBBD-4A0D-8DF8-E94E19E3F571}" srcId="{A1FD9AC1-5E77-420A-A4C1-2FA580DBA40E}" destId="{2406485D-E0BA-433A-9D84-8C0A88E35470}" srcOrd="1" destOrd="0" parTransId="{C61B920D-8F2C-48CD-B78E-E2BE375B9024}" sibTransId="{4867C01C-D46F-400A-95F7-03E49654F90B}"/>
    <dgm:cxn modelId="{A1AD9C49-50C1-43DE-A739-47827A001375}" srcId="{201BC4C5-6B91-4524-A172-AC208CADC429}" destId="{0D811781-2B02-459F-8FB0-36AA651C7F2C}" srcOrd="1" destOrd="0" parTransId="{B5F9CB13-93F8-4DB2-91BC-C243D764107B}" sibTransId="{D3FBD42F-D867-4586-A4AA-FE957C05DB6C}"/>
    <dgm:cxn modelId="{D07F914E-7E3E-4C4B-A50A-3E512818EF9F}" srcId="{201BC4C5-6B91-4524-A172-AC208CADC429}" destId="{9DE10B0E-9904-4C11-A1C0-63E03F00E876}" srcOrd="2" destOrd="0" parTransId="{C3E2BCBF-FE9A-4FF1-9006-44A418E45C37}" sibTransId="{B15BF5BA-991D-4EEF-ABD1-F72BA2FFDC84}"/>
    <dgm:cxn modelId="{10EF3F57-85DA-4461-965E-354E2E977CC1}" type="presOf" srcId="{2406485D-E0BA-433A-9D84-8C0A88E35470}" destId="{522851D8-1300-400D-8485-16F7338D262C}" srcOrd="0" destOrd="1" presId="urn:microsoft.com/office/officeart/2005/8/layout/vList2"/>
    <dgm:cxn modelId="{584A8F7C-B2D6-4C8A-AF71-872454AE2DDB}" type="presOf" srcId="{DFA1B34E-3526-4F19-84D1-9B1B84B067B7}" destId="{522851D8-1300-400D-8485-16F7338D262C}" srcOrd="0" destOrd="0" presId="urn:microsoft.com/office/officeart/2005/8/layout/vList2"/>
    <dgm:cxn modelId="{7AAB598D-1795-4281-859C-1EEE8C2DDC5A}" type="presOf" srcId="{201BC4C5-6B91-4524-A172-AC208CADC429}" destId="{DFEC660E-456F-40B1-A8C5-FEB7E7587F62}" srcOrd="0" destOrd="0" presId="urn:microsoft.com/office/officeart/2005/8/layout/vList2"/>
    <dgm:cxn modelId="{F1B45194-AE40-452C-A124-BB684F49659E}" type="presOf" srcId="{0D811781-2B02-459F-8FB0-36AA651C7F2C}" destId="{F91FBE8D-0780-4A57-9835-750514ECF0F8}" srcOrd="0" destOrd="0" presId="urn:microsoft.com/office/officeart/2005/8/layout/vList2"/>
    <dgm:cxn modelId="{CCAAB0B0-55AF-4EF9-B712-BD3E68B51A8B}" srcId="{201BC4C5-6B91-4524-A172-AC208CADC429}" destId="{968A325B-D96D-4549-98AA-1B0400DC071B}" srcOrd="0" destOrd="0" parTransId="{D0026F0A-54E9-4742-A2CD-C46F45EDE3C8}" sibTransId="{763D1B04-C8A7-46E5-9216-195C59D3E19B}"/>
    <dgm:cxn modelId="{6DB7B1B3-F63B-470D-87DC-7963F68F493F}" srcId="{A1FD9AC1-5E77-420A-A4C1-2FA580DBA40E}" destId="{DFA1B34E-3526-4F19-84D1-9B1B84B067B7}" srcOrd="0" destOrd="0" parTransId="{4DE8C97D-DEE6-4FB6-B7C5-D9C38849FD0E}" sibTransId="{768F0DE9-DACD-4118-B595-437708467AB4}"/>
    <dgm:cxn modelId="{C52058B4-89DA-4A61-84B1-233B305F11E2}" type="presOf" srcId="{968A325B-D96D-4549-98AA-1B0400DC071B}" destId="{63B94A44-4496-4856-8CFE-E0A824266816}" srcOrd="0" destOrd="0" presId="urn:microsoft.com/office/officeart/2005/8/layout/vList2"/>
    <dgm:cxn modelId="{D7AB5FBC-F0FB-4157-9B26-1E92A7BA61EA}" srcId="{A1FD9AC1-5E77-420A-A4C1-2FA580DBA40E}" destId="{6BA3B2AC-9660-4A2F-9D5A-85421543BAE0}" srcOrd="2" destOrd="0" parTransId="{6BA02392-02EF-4B65-A1BE-836B742BFE25}" sibTransId="{2F74F09C-C133-4F0A-A0CE-841FF4E52E71}"/>
    <dgm:cxn modelId="{D6E583C5-51F1-4BF3-B614-6B9E9D3B7836}" srcId="{201BC4C5-6B91-4524-A172-AC208CADC429}" destId="{A1FD9AC1-5E77-420A-A4C1-2FA580DBA40E}" srcOrd="3" destOrd="0" parTransId="{962D039D-3F2B-4C1D-BA2E-72DA778D9976}" sibTransId="{AE1128B7-26D3-4A09-93EA-362B701AE934}"/>
    <dgm:cxn modelId="{0FC70DD8-C4F3-431B-85BE-0DE7DC04765A}" type="presOf" srcId="{9DE10B0E-9904-4C11-A1C0-63E03F00E876}" destId="{495F25DA-7623-4356-B87C-2D922D3B3C4D}" srcOrd="0" destOrd="0" presId="urn:microsoft.com/office/officeart/2005/8/layout/vList2"/>
    <dgm:cxn modelId="{8B9736EF-F77F-4AB6-9052-F7DE8506C135}" type="presOf" srcId="{A1FD9AC1-5E77-420A-A4C1-2FA580DBA40E}" destId="{2A4F6023-84E1-41F3-9204-B648AE382F30}" srcOrd="0" destOrd="0" presId="urn:microsoft.com/office/officeart/2005/8/layout/vList2"/>
    <dgm:cxn modelId="{A5E1C2EF-B5BE-4E7D-BBC3-720034952A29}" type="presParOf" srcId="{DFEC660E-456F-40B1-A8C5-FEB7E7587F62}" destId="{63B94A44-4496-4856-8CFE-E0A824266816}" srcOrd="0" destOrd="0" presId="urn:microsoft.com/office/officeart/2005/8/layout/vList2"/>
    <dgm:cxn modelId="{48B6AFC5-3C1A-4D6C-82F8-4346B8F4C21D}" type="presParOf" srcId="{DFEC660E-456F-40B1-A8C5-FEB7E7587F62}" destId="{8CF39805-5F3C-4F5B-ADDF-C1A904FD7700}" srcOrd="1" destOrd="0" presId="urn:microsoft.com/office/officeart/2005/8/layout/vList2"/>
    <dgm:cxn modelId="{FF44955C-830C-4B11-BC37-BD3AEACB10B6}" type="presParOf" srcId="{DFEC660E-456F-40B1-A8C5-FEB7E7587F62}" destId="{F91FBE8D-0780-4A57-9835-750514ECF0F8}" srcOrd="2" destOrd="0" presId="urn:microsoft.com/office/officeart/2005/8/layout/vList2"/>
    <dgm:cxn modelId="{EE87A798-2FD4-43E3-A93F-023F0B4B5537}" type="presParOf" srcId="{DFEC660E-456F-40B1-A8C5-FEB7E7587F62}" destId="{D8C125BF-4FDA-4E0A-926C-3B49A885F019}" srcOrd="3" destOrd="0" presId="urn:microsoft.com/office/officeart/2005/8/layout/vList2"/>
    <dgm:cxn modelId="{38511200-0607-4342-A69D-3BCC0F441834}" type="presParOf" srcId="{DFEC660E-456F-40B1-A8C5-FEB7E7587F62}" destId="{495F25DA-7623-4356-B87C-2D922D3B3C4D}" srcOrd="4" destOrd="0" presId="urn:microsoft.com/office/officeart/2005/8/layout/vList2"/>
    <dgm:cxn modelId="{410D314C-8870-443A-9FE9-68EFE8073A3E}" type="presParOf" srcId="{DFEC660E-456F-40B1-A8C5-FEB7E7587F62}" destId="{040493DE-E3C4-4A62-A59A-CA1E826C4D6C}" srcOrd="5" destOrd="0" presId="urn:microsoft.com/office/officeart/2005/8/layout/vList2"/>
    <dgm:cxn modelId="{E2C56E28-D317-4C83-A698-D6AB660B6817}" type="presParOf" srcId="{DFEC660E-456F-40B1-A8C5-FEB7E7587F62}" destId="{2A4F6023-84E1-41F3-9204-B648AE382F30}" srcOrd="6" destOrd="0" presId="urn:microsoft.com/office/officeart/2005/8/layout/vList2"/>
    <dgm:cxn modelId="{CDFA77EE-8D67-4D67-8A02-D528A5C24848}" type="presParOf" srcId="{DFEC660E-456F-40B1-A8C5-FEB7E7587F62}" destId="{522851D8-1300-400D-8485-16F7338D262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71C39-46C6-44A7-8A25-0A62E2C7694F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CD3CEA-F450-42E0-8E6F-171059028DB9}">
      <dgm:prSet/>
      <dgm:spPr/>
      <dgm:t>
        <a:bodyPr/>
        <a:lstStyle/>
        <a:p>
          <a:pPr>
            <a:defRPr cap="all"/>
          </a:pPr>
          <a:r>
            <a:rPr lang="en-US"/>
            <a:t>Cover Page (Grant Application)</a:t>
          </a:r>
        </a:p>
      </dgm:t>
    </dgm:pt>
    <dgm:pt modelId="{085AA713-4A48-42D1-B7D5-5622D8EA58DA}" type="parTrans" cxnId="{9F3ADDB8-899A-48B1-A338-1BEDA66BB38C}">
      <dgm:prSet/>
      <dgm:spPr/>
      <dgm:t>
        <a:bodyPr/>
        <a:lstStyle/>
        <a:p>
          <a:endParaRPr lang="en-US"/>
        </a:p>
      </dgm:t>
    </dgm:pt>
    <dgm:pt modelId="{F454DF1B-17F5-4720-890C-99450DF592B2}" type="sibTrans" cxnId="{9F3ADDB8-899A-48B1-A338-1BEDA66BB38C}">
      <dgm:prSet/>
      <dgm:spPr/>
      <dgm:t>
        <a:bodyPr/>
        <a:lstStyle/>
        <a:p>
          <a:endParaRPr lang="en-US"/>
        </a:p>
      </dgm:t>
    </dgm:pt>
    <dgm:pt modelId="{ECFBE32E-A50B-414F-B8BC-E8491B22DC17}">
      <dgm:prSet/>
      <dgm:spPr/>
      <dgm:t>
        <a:bodyPr/>
        <a:lstStyle/>
        <a:p>
          <a:pPr>
            <a:defRPr cap="all"/>
          </a:pPr>
          <a:r>
            <a:rPr lang="en-US"/>
            <a:t>Abstract</a:t>
          </a:r>
        </a:p>
      </dgm:t>
    </dgm:pt>
    <dgm:pt modelId="{F170C7E5-833E-46E6-B5AF-9CA1B3EC42BE}" type="parTrans" cxnId="{A6E0C7F5-08B8-4D2F-96AD-5419F7CED142}">
      <dgm:prSet/>
      <dgm:spPr/>
      <dgm:t>
        <a:bodyPr/>
        <a:lstStyle/>
        <a:p>
          <a:endParaRPr lang="en-US"/>
        </a:p>
      </dgm:t>
    </dgm:pt>
    <dgm:pt modelId="{F24E8DB8-9064-43EE-B4C8-96203B044AF4}" type="sibTrans" cxnId="{A6E0C7F5-08B8-4D2F-96AD-5419F7CED142}">
      <dgm:prSet/>
      <dgm:spPr/>
      <dgm:t>
        <a:bodyPr/>
        <a:lstStyle/>
        <a:p>
          <a:endParaRPr lang="en-US"/>
        </a:p>
      </dgm:t>
    </dgm:pt>
    <dgm:pt modelId="{4063EE09-C742-4F49-96F9-2B6B616C5C90}">
      <dgm:prSet/>
      <dgm:spPr/>
      <dgm:t>
        <a:bodyPr/>
        <a:lstStyle/>
        <a:p>
          <a:pPr>
            <a:defRPr cap="all"/>
          </a:pPr>
          <a:r>
            <a:rPr lang="en-US" dirty="0"/>
            <a:t>Commitment to RSAT Goals and Objectives</a:t>
          </a:r>
        </a:p>
      </dgm:t>
    </dgm:pt>
    <dgm:pt modelId="{F99A3B94-214F-4F64-A111-8BFC4BA08A5B}" type="parTrans" cxnId="{B647E9B3-31E8-484B-9BFF-BC59A51A58DF}">
      <dgm:prSet/>
      <dgm:spPr/>
      <dgm:t>
        <a:bodyPr/>
        <a:lstStyle/>
        <a:p>
          <a:endParaRPr lang="en-US"/>
        </a:p>
      </dgm:t>
    </dgm:pt>
    <dgm:pt modelId="{CCF28523-FC6F-4DBC-9469-630F1EDB4085}" type="sibTrans" cxnId="{B647E9B3-31E8-484B-9BFF-BC59A51A58DF}">
      <dgm:prSet/>
      <dgm:spPr/>
      <dgm:t>
        <a:bodyPr/>
        <a:lstStyle/>
        <a:p>
          <a:endParaRPr lang="en-US"/>
        </a:p>
      </dgm:t>
    </dgm:pt>
    <dgm:pt modelId="{44924CC2-4779-44A4-B991-47CB21FC561F}">
      <dgm:prSet/>
      <dgm:spPr/>
      <dgm:t>
        <a:bodyPr/>
        <a:lstStyle/>
        <a:p>
          <a:pPr>
            <a:defRPr cap="all"/>
          </a:pPr>
          <a:r>
            <a:rPr lang="en-US"/>
            <a:t>Standard 424</a:t>
          </a:r>
        </a:p>
      </dgm:t>
    </dgm:pt>
    <dgm:pt modelId="{8F1C182A-BDE2-4815-AEF6-64BA4EC82BA7}" type="parTrans" cxnId="{C780E199-A07B-4E69-B48B-8DE8ACC22D04}">
      <dgm:prSet/>
      <dgm:spPr/>
      <dgm:t>
        <a:bodyPr/>
        <a:lstStyle/>
        <a:p>
          <a:endParaRPr lang="en-US"/>
        </a:p>
      </dgm:t>
    </dgm:pt>
    <dgm:pt modelId="{9355C381-5C0B-4EB3-87B7-8A19ACD6A98A}" type="sibTrans" cxnId="{C780E199-A07B-4E69-B48B-8DE8ACC22D04}">
      <dgm:prSet/>
      <dgm:spPr/>
      <dgm:t>
        <a:bodyPr/>
        <a:lstStyle/>
        <a:p>
          <a:endParaRPr lang="en-US"/>
        </a:p>
      </dgm:t>
    </dgm:pt>
    <dgm:pt modelId="{AE8491BC-77D3-44E0-B611-2DC5D4E8425B}" type="pres">
      <dgm:prSet presAssocID="{2FB71C39-46C6-44A7-8A25-0A62E2C769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2C18EA-F32E-4591-821A-FA582CA76BA7}" type="pres">
      <dgm:prSet presAssocID="{44924CC2-4779-44A4-B991-47CB21FC561F}" presName="hierRoot1" presStyleCnt="0"/>
      <dgm:spPr/>
    </dgm:pt>
    <dgm:pt modelId="{C68235D9-43A0-40D0-8AD6-72E6BFABD706}" type="pres">
      <dgm:prSet presAssocID="{44924CC2-4779-44A4-B991-47CB21FC561F}" presName="composite" presStyleCnt="0"/>
      <dgm:spPr/>
    </dgm:pt>
    <dgm:pt modelId="{A099F667-1951-4F08-BDF5-F0416FF39A42}" type="pres">
      <dgm:prSet presAssocID="{44924CC2-4779-44A4-B991-47CB21FC561F}" presName="background" presStyleLbl="node0" presStyleIdx="0" presStyleCnt="4"/>
      <dgm:spPr/>
    </dgm:pt>
    <dgm:pt modelId="{2F2767BC-5382-4842-B70F-E93813D11022}" type="pres">
      <dgm:prSet presAssocID="{44924CC2-4779-44A4-B991-47CB21FC561F}" presName="text" presStyleLbl="fgAcc0" presStyleIdx="0" presStyleCnt="4">
        <dgm:presLayoutVars>
          <dgm:chPref val="3"/>
        </dgm:presLayoutVars>
      </dgm:prSet>
      <dgm:spPr/>
    </dgm:pt>
    <dgm:pt modelId="{F78659D4-BFC8-4B22-B0A9-D05C7DC968E8}" type="pres">
      <dgm:prSet presAssocID="{44924CC2-4779-44A4-B991-47CB21FC561F}" presName="hierChild2" presStyleCnt="0"/>
      <dgm:spPr/>
    </dgm:pt>
    <dgm:pt modelId="{9EA8F5A7-C73B-4EA2-A92A-02274065139C}" type="pres">
      <dgm:prSet presAssocID="{73CD3CEA-F450-42E0-8E6F-171059028DB9}" presName="hierRoot1" presStyleCnt="0"/>
      <dgm:spPr/>
    </dgm:pt>
    <dgm:pt modelId="{9762CC20-F479-414C-8D0A-6E28CE10E24B}" type="pres">
      <dgm:prSet presAssocID="{73CD3CEA-F450-42E0-8E6F-171059028DB9}" presName="composite" presStyleCnt="0"/>
      <dgm:spPr/>
    </dgm:pt>
    <dgm:pt modelId="{9764B67C-2054-4CE2-AD66-BA8E4F5F78D6}" type="pres">
      <dgm:prSet presAssocID="{73CD3CEA-F450-42E0-8E6F-171059028DB9}" presName="background" presStyleLbl="node0" presStyleIdx="1" presStyleCnt="4"/>
      <dgm:spPr/>
    </dgm:pt>
    <dgm:pt modelId="{90AA8A61-B72C-454A-87BB-EBABAF8DB138}" type="pres">
      <dgm:prSet presAssocID="{73CD3CEA-F450-42E0-8E6F-171059028DB9}" presName="text" presStyleLbl="fgAcc0" presStyleIdx="1" presStyleCnt="4">
        <dgm:presLayoutVars>
          <dgm:chPref val="3"/>
        </dgm:presLayoutVars>
      </dgm:prSet>
      <dgm:spPr/>
    </dgm:pt>
    <dgm:pt modelId="{CEEC13AD-F2D2-4AD3-9244-780F6687AB24}" type="pres">
      <dgm:prSet presAssocID="{73CD3CEA-F450-42E0-8E6F-171059028DB9}" presName="hierChild2" presStyleCnt="0"/>
      <dgm:spPr/>
    </dgm:pt>
    <dgm:pt modelId="{8833EAA7-EB95-4856-A8B9-D6F403273847}" type="pres">
      <dgm:prSet presAssocID="{ECFBE32E-A50B-414F-B8BC-E8491B22DC17}" presName="hierRoot1" presStyleCnt="0"/>
      <dgm:spPr/>
    </dgm:pt>
    <dgm:pt modelId="{F382584B-BF06-46FD-B5B5-DFDF06794C58}" type="pres">
      <dgm:prSet presAssocID="{ECFBE32E-A50B-414F-B8BC-E8491B22DC17}" presName="composite" presStyleCnt="0"/>
      <dgm:spPr/>
    </dgm:pt>
    <dgm:pt modelId="{8ADFB4D5-9486-4C62-ADD8-08BA980DC09C}" type="pres">
      <dgm:prSet presAssocID="{ECFBE32E-A50B-414F-B8BC-E8491B22DC17}" presName="background" presStyleLbl="node0" presStyleIdx="2" presStyleCnt="4"/>
      <dgm:spPr/>
    </dgm:pt>
    <dgm:pt modelId="{8FC20918-1EA0-4D9A-AAF7-8F69A7C85FB1}" type="pres">
      <dgm:prSet presAssocID="{ECFBE32E-A50B-414F-B8BC-E8491B22DC17}" presName="text" presStyleLbl="fgAcc0" presStyleIdx="2" presStyleCnt="4">
        <dgm:presLayoutVars>
          <dgm:chPref val="3"/>
        </dgm:presLayoutVars>
      </dgm:prSet>
      <dgm:spPr/>
    </dgm:pt>
    <dgm:pt modelId="{964A4A61-339E-4765-A5AD-0D52BFDCD464}" type="pres">
      <dgm:prSet presAssocID="{ECFBE32E-A50B-414F-B8BC-E8491B22DC17}" presName="hierChild2" presStyleCnt="0"/>
      <dgm:spPr/>
    </dgm:pt>
    <dgm:pt modelId="{3F0A8D80-EF7F-424F-AFA8-27BAAE3F1E44}" type="pres">
      <dgm:prSet presAssocID="{4063EE09-C742-4F49-96F9-2B6B616C5C90}" presName="hierRoot1" presStyleCnt="0"/>
      <dgm:spPr/>
    </dgm:pt>
    <dgm:pt modelId="{C81184A3-E830-4D96-B744-27A297C2B6C1}" type="pres">
      <dgm:prSet presAssocID="{4063EE09-C742-4F49-96F9-2B6B616C5C90}" presName="composite" presStyleCnt="0"/>
      <dgm:spPr/>
    </dgm:pt>
    <dgm:pt modelId="{4DF4C8BB-7B4C-43E5-9F0F-4F19822A2FC8}" type="pres">
      <dgm:prSet presAssocID="{4063EE09-C742-4F49-96F9-2B6B616C5C90}" presName="background" presStyleLbl="node0" presStyleIdx="3" presStyleCnt="4"/>
      <dgm:spPr/>
    </dgm:pt>
    <dgm:pt modelId="{A932E707-ABF2-45BB-88BC-5A5DADF84E68}" type="pres">
      <dgm:prSet presAssocID="{4063EE09-C742-4F49-96F9-2B6B616C5C90}" presName="text" presStyleLbl="fgAcc0" presStyleIdx="3" presStyleCnt="4">
        <dgm:presLayoutVars>
          <dgm:chPref val="3"/>
        </dgm:presLayoutVars>
      </dgm:prSet>
      <dgm:spPr/>
    </dgm:pt>
    <dgm:pt modelId="{4DC6549D-A4F1-4209-B661-D604D69CC8EC}" type="pres">
      <dgm:prSet presAssocID="{4063EE09-C742-4F49-96F9-2B6B616C5C90}" presName="hierChild2" presStyleCnt="0"/>
      <dgm:spPr/>
    </dgm:pt>
  </dgm:ptLst>
  <dgm:cxnLst>
    <dgm:cxn modelId="{EA11AD69-23BA-4C8E-9BAC-CD295770645C}" type="presOf" srcId="{2FB71C39-46C6-44A7-8A25-0A62E2C7694F}" destId="{AE8491BC-77D3-44E0-B611-2DC5D4E8425B}" srcOrd="0" destOrd="0" presId="urn:microsoft.com/office/officeart/2005/8/layout/hierarchy1"/>
    <dgm:cxn modelId="{C780E199-A07B-4E69-B48B-8DE8ACC22D04}" srcId="{2FB71C39-46C6-44A7-8A25-0A62E2C7694F}" destId="{44924CC2-4779-44A4-B991-47CB21FC561F}" srcOrd="0" destOrd="0" parTransId="{8F1C182A-BDE2-4815-AEF6-64BA4EC82BA7}" sibTransId="{9355C381-5C0B-4EB3-87B7-8A19ACD6A98A}"/>
    <dgm:cxn modelId="{924336B0-FA07-49BA-A273-4688A99CE633}" type="presOf" srcId="{44924CC2-4779-44A4-B991-47CB21FC561F}" destId="{2F2767BC-5382-4842-B70F-E93813D11022}" srcOrd="0" destOrd="0" presId="urn:microsoft.com/office/officeart/2005/8/layout/hierarchy1"/>
    <dgm:cxn modelId="{B647E9B3-31E8-484B-9BFF-BC59A51A58DF}" srcId="{2FB71C39-46C6-44A7-8A25-0A62E2C7694F}" destId="{4063EE09-C742-4F49-96F9-2B6B616C5C90}" srcOrd="3" destOrd="0" parTransId="{F99A3B94-214F-4F64-A111-8BFC4BA08A5B}" sibTransId="{CCF28523-FC6F-4DBC-9469-630F1EDB4085}"/>
    <dgm:cxn modelId="{9F3ADDB8-899A-48B1-A338-1BEDA66BB38C}" srcId="{2FB71C39-46C6-44A7-8A25-0A62E2C7694F}" destId="{73CD3CEA-F450-42E0-8E6F-171059028DB9}" srcOrd="1" destOrd="0" parTransId="{085AA713-4A48-42D1-B7D5-5622D8EA58DA}" sibTransId="{F454DF1B-17F5-4720-890C-99450DF592B2}"/>
    <dgm:cxn modelId="{161CF7C8-049F-4606-BA22-85BD67D44D84}" type="presOf" srcId="{4063EE09-C742-4F49-96F9-2B6B616C5C90}" destId="{A932E707-ABF2-45BB-88BC-5A5DADF84E68}" srcOrd="0" destOrd="0" presId="urn:microsoft.com/office/officeart/2005/8/layout/hierarchy1"/>
    <dgm:cxn modelId="{F22C5DD3-6377-4DE0-900F-B134FCF1B608}" type="presOf" srcId="{ECFBE32E-A50B-414F-B8BC-E8491B22DC17}" destId="{8FC20918-1EA0-4D9A-AAF7-8F69A7C85FB1}" srcOrd="0" destOrd="0" presId="urn:microsoft.com/office/officeart/2005/8/layout/hierarchy1"/>
    <dgm:cxn modelId="{A6E0C7F5-08B8-4D2F-96AD-5419F7CED142}" srcId="{2FB71C39-46C6-44A7-8A25-0A62E2C7694F}" destId="{ECFBE32E-A50B-414F-B8BC-E8491B22DC17}" srcOrd="2" destOrd="0" parTransId="{F170C7E5-833E-46E6-B5AF-9CA1B3EC42BE}" sibTransId="{F24E8DB8-9064-43EE-B4C8-96203B044AF4}"/>
    <dgm:cxn modelId="{2B6D37F6-0673-466B-B919-816D5F9B3290}" type="presOf" srcId="{73CD3CEA-F450-42E0-8E6F-171059028DB9}" destId="{90AA8A61-B72C-454A-87BB-EBABAF8DB138}" srcOrd="0" destOrd="0" presId="urn:microsoft.com/office/officeart/2005/8/layout/hierarchy1"/>
    <dgm:cxn modelId="{07404CA9-DBE1-4B33-B0B5-3C3ECCAA2B23}" type="presParOf" srcId="{AE8491BC-77D3-44E0-B611-2DC5D4E8425B}" destId="{A22C18EA-F32E-4591-821A-FA582CA76BA7}" srcOrd="0" destOrd="0" presId="urn:microsoft.com/office/officeart/2005/8/layout/hierarchy1"/>
    <dgm:cxn modelId="{2B53D226-6AFE-458E-A513-803729E3341D}" type="presParOf" srcId="{A22C18EA-F32E-4591-821A-FA582CA76BA7}" destId="{C68235D9-43A0-40D0-8AD6-72E6BFABD706}" srcOrd="0" destOrd="0" presId="urn:microsoft.com/office/officeart/2005/8/layout/hierarchy1"/>
    <dgm:cxn modelId="{CB42194F-4EA3-4AE5-B62E-03C47A792EB0}" type="presParOf" srcId="{C68235D9-43A0-40D0-8AD6-72E6BFABD706}" destId="{A099F667-1951-4F08-BDF5-F0416FF39A42}" srcOrd="0" destOrd="0" presId="urn:microsoft.com/office/officeart/2005/8/layout/hierarchy1"/>
    <dgm:cxn modelId="{D747D77D-426B-4541-85F1-DC18C481526D}" type="presParOf" srcId="{C68235D9-43A0-40D0-8AD6-72E6BFABD706}" destId="{2F2767BC-5382-4842-B70F-E93813D11022}" srcOrd="1" destOrd="0" presId="urn:microsoft.com/office/officeart/2005/8/layout/hierarchy1"/>
    <dgm:cxn modelId="{0DA98C2D-832D-4A3A-A143-582B6E9610FA}" type="presParOf" srcId="{A22C18EA-F32E-4591-821A-FA582CA76BA7}" destId="{F78659D4-BFC8-4B22-B0A9-D05C7DC968E8}" srcOrd="1" destOrd="0" presId="urn:microsoft.com/office/officeart/2005/8/layout/hierarchy1"/>
    <dgm:cxn modelId="{988582AB-56EE-43F6-B580-EA6A361D8FEA}" type="presParOf" srcId="{AE8491BC-77D3-44E0-B611-2DC5D4E8425B}" destId="{9EA8F5A7-C73B-4EA2-A92A-02274065139C}" srcOrd="1" destOrd="0" presId="urn:microsoft.com/office/officeart/2005/8/layout/hierarchy1"/>
    <dgm:cxn modelId="{386E10A5-2F2B-4BF7-97AF-8B17689BC4FC}" type="presParOf" srcId="{9EA8F5A7-C73B-4EA2-A92A-02274065139C}" destId="{9762CC20-F479-414C-8D0A-6E28CE10E24B}" srcOrd="0" destOrd="0" presId="urn:microsoft.com/office/officeart/2005/8/layout/hierarchy1"/>
    <dgm:cxn modelId="{E963F707-F120-4ED0-99A8-FFDF26012449}" type="presParOf" srcId="{9762CC20-F479-414C-8D0A-6E28CE10E24B}" destId="{9764B67C-2054-4CE2-AD66-BA8E4F5F78D6}" srcOrd="0" destOrd="0" presId="urn:microsoft.com/office/officeart/2005/8/layout/hierarchy1"/>
    <dgm:cxn modelId="{5C13B540-3632-4D12-9BD2-5850069E9D2F}" type="presParOf" srcId="{9762CC20-F479-414C-8D0A-6E28CE10E24B}" destId="{90AA8A61-B72C-454A-87BB-EBABAF8DB138}" srcOrd="1" destOrd="0" presId="urn:microsoft.com/office/officeart/2005/8/layout/hierarchy1"/>
    <dgm:cxn modelId="{E757D7CC-8CD9-42D5-BA2A-E51729422669}" type="presParOf" srcId="{9EA8F5A7-C73B-4EA2-A92A-02274065139C}" destId="{CEEC13AD-F2D2-4AD3-9244-780F6687AB24}" srcOrd="1" destOrd="0" presId="urn:microsoft.com/office/officeart/2005/8/layout/hierarchy1"/>
    <dgm:cxn modelId="{9BFB227D-CA81-4F78-81E3-B59B6980875A}" type="presParOf" srcId="{AE8491BC-77D3-44E0-B611-2DC5D4E8425B}" destId="{8833EAA7-EB95-4856-A8B9-D6F403273847}" srcOrd="2" destOrd="0" presId="urn:microsoft.com/office/officeart/2005/8/layout/hierarchy1"/>
    <dgm:cxn modelId="{F6E80557-8A87-4551-96F1-2CC83AF12D9B}" type="presParOf" srcId="{8833EAA7-EB95-4856-A8B9-D6F403273847}" destId="{F382584B-BF06-46FD-B5B5-DFDF06794C58}" srcOrd="0" destOrd="0" presId="urn:microsoft.com/office/officeart/2005/8/layout/hierarchy1"/>
    <dgm:cxn modelId="{A96BAF32-A2D3-4E1B-99FC-4BEB444B182B}" type="presParOf" srcId="{F382584B-BF06-46FD-B5B5-DFDF06794C58}" destId="{8ADFB4D5-9486-4C62-ADD8-08BA980DC09C}" srcOrd="0" destOrd="0" presId="urn:microsoft.com/office/officeart/2005/8/layout/hierarchy1"/>
    <dgm:cxn modelId="{0AAEA881-C1BA-46C3-A339-6D1CD2AC981B}" type="presParOf" srcId="{F382584B-BF06-46FD-B5B5-DFDF06794C58}" destId="{8FC20918-1EA0-4D9A-AAF7-8F69A7C85FB1}" srcOrd="1" destOrd="0" presId="urn:microsoft.com/office/officeart/2005/8/layout/hierarchy1"/>
    <dgm:cxn modelId="{67096A5B-D2E4-4EC8-A7E9-66CB08198DC3}" type="presParOf" srcId="{8833EAA7-EB95-4856-A8B9-D6F403273847}" destId="{964A4A61-339E-4765-A5AD-0D52BFDCD464}" srcOrd="1" destOrd="0" presId="urn:microsoft.com/office/officeart/2005/8/layout/hierarchy1"/>
    <dgm:cxn modelId="{995CCE64-BACF-48AA-89CA-7E231F4C8C47}" type="presParOf" srcId="{AE8491BC-77D3-44E0-B611-2DC5D4E8425B}" destId="{3F0A8D80-EF7F-424F-AFA8-27BAAE3F1E44}" srcOrd="3" destOrd="0" presId="urn:microsoft.com/office/officeart/2005/8/layout/hierarchy1"/>
    <dgm:cxn modelId="{33746F81-8B2A-4E08-87C4-0AF83FB608E0}" type="presParOf" srcId="{3F0A8D80-EF7F-424F-AFA8-27BAAE3F1E44}" destId="{C81184A3-E830-4D96-B744-27A297C2B6C1}" srcOrd="0" destOrd="0" presId="urn:microsoft.com/office/officeart/2005/8/layout/hierarchy1"/>
    <dgm:cxn modelId="{58BF0A67-6B29-41D0-A22C-4457E6674CDF}" type="presParOf" srcId="{C81184A3-E830-4D96-B744-27A297C2B6C1}" destId="{4DF4C8BB-7B4C-43E5-9F0F-4F19822A2FC8}" srcOrd="0" destOrd="0" presId="urn:microsoft.com/office/officeart/2005/8/layout/hierarchy1"/>
    <dgm:cxn modelId="{413DB4DB-22EE-4FBD-B9C1-AA5199B16E71}" type="presParOf" srcId="{C81184A3-E830-4D96-B744-27A297C2B6C1}" destId="{A932E707-ABF2-45BB-88BC-5A5DADF84E68}" srcOrd="1" destOrd="0" presId="urn:microsoft.com/office/officeart/2005/8/layout/hierarchy1"/>
    <dgm:cxn modelId="{5FC1E053-93A5-4569-9E42-EE30CCBA8A9F}" type="presParOf" srcId="{3F0A8D80-EF7F-424F-AFA8-27BAAE3F1E44}" destId="{4DC6549D-A4F1-4209-B661-D604D69CC8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45242-96B5-45E7-A425-CAD821875DE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CBB38A-112E-43F9-B346-E7C705601A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 STATEMENT </a:t>
          </a:r>
        </a:p>
      </dgm:t>
    </dgm:pt>
    <dgm:pt modelId="{B1C8CAEF-A746-4CE0-9CAE-1A6BCB89AE1C}" type="parTrans" cxnId="{6CD6555A-132E-4C12-ACCD-8DAB1AA6862C}">
      <dgm:prSet/>
      <dgm:spPr/>
      <dgm:t>
        <a:bodyPr/>
        <a:lstStyle/>
        <a:p>
          <a:endParaRPr lang="en-US"/>
        </a:p>
      </dgm:t>
    </dgm:pt>
    <dgm:pt modelId="{FBE5F882-9DCC-401B-B9E0-823086E062F9}" type="sibTrans" cxnId="{6CD6555A-132E-4C12-ACCD-8DAB1AA6862C}">
      <dgm:prSet/>
      <dgm:spPr/>
      <dgm:t>
        <a:bodyPr/>
        <a:lstStyle/>
        <a:p>
          <a:endParaRPr lang="en-US"/>
        </a:p>
      </dgm:t>
    </dgm:pt>
    <dgm:pt modelId="{22F55215-AD65-4437-8057-D605FA6FC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 DESCRIPTION</a:t>
          </a:r>
        </a:p>
      </dgm:t>
    </dgm:pt>
    <dgm:pt modelId="{342A9061-9AD8-46B6-A983-48EE88357B96}" type="parTrans" cxnId="{4A99DC4A-6895-4EF2-8517-A1FFC63A791F}">
      <dgm:prSet/>
      <dgm:spPr/>
      <dgm:t>
        <a:bodyPr/>
        <a:lstStyle/>
        <a:p>
          <a:endParaRPr lang="en-US"/>
        </a:p>
      </dgm:t>
    </dgm:pt>
    <dgm:pt modelId="{E31340D8-7768-4DB5-883F-D505A56C5330}" type="sibTrans" cxnId="{4A99DC4A-6895-4EF2-8517-A1FFC63A791F}">
      <dgm:prSet/>
      <dgm:spPr/>
      <dgm:t>
        <a:bodyPr/>
        <a:lstStyle/>
        <a:p>
          <a:endParaRPr lang="en-US"/>
        </a:p>
      </dgm:t>
    </dgm:pt>
    <dgm:pt modelId="{6AC6F39D-DB66-49D7-9657-A41004E93E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(INCLUDE EVIDENCE-BASED/BEST PRACTICES)</a:t>
          </a:r>
        </a:p>
      </dgm:t>
    </dgm:pt>
    <dgm:pt modelId="{8D1593E4-42BA-43AD-8A21-68E06049A88D}" type="parTrans" cxnId="{D9A1BF74-C838-4F02-9BC2-7BFFEDCDCFEC}">
      <dgm:prSet/>
      <dgm:spPr/>
      <dgm:t>
        <a:bodyPr/>
        <a:lstStyle/>
        <a:p>
          <a:endParaRPr lang="en-US"/>
        </a:p>
      </dgm:t>
    </dgm:pt>
    <dgm:pt modelId="{4F5EF05B-5C48-45D3-B963-57B3F7703C78}" type="sibTrans" cxnId="{D9A1BF74-C838-4F02-9BC2-7BFFEDCDCFEC}">
      <dgm:prSet/>
      <dgm:spPr/>
      <dgm:t>
        <a:bodyPr/>
        <a:lstStyle/>
        <a:p>
          <a:endParaRPr lang="en-US"/>
        </a:p>
      </dgm:t>
    </dgm:pt>
    <dgm:pt modelId="{2C616160-06D4-495C-A330-15DFBE8888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DESCRIPTION OF SPECIFIC GOALS AND OBJECTIVES</a:t>
          </a:r>
        </a:p>
      </dgm:t>
    </dgm:pt>
    <dgm:pt modelId="{7F2CEF2B-D75D-416C-AB13-0017DFFAA8C9}" type="parTrans" cxnId="{46BFD0D6-258B-4EFF-8A7D-364148021F6C}">
      <dgm:prSet/>
      <dgm:spPr/>
      <dgm:t>
        <a:bodyPr/>
        <a:lstStyle/>
        <a:p>
          <a:endParaRPr lang="en-US"/>
        </a:p>
      </dgm:t>
    </dgm:pt>
    <dgm:pt modelId="{B1F3E06F-968B-4E7E-9CD3-C5F28CBD5307}" type="sibTrans" cxnId="{46BFD0D6-258B-4EFF-8A7D-364148021F6C}">
      <dgm:prSet/>
      <dgm:spPr/>
      <dgm:t>
        <a:bodyPr/>
        <a:lstStyle/>
        <a:p>
          <a:endParaRPr lang="en-US"/>
        </a:p>
      </dgm:t>
    </dgm:pt>
    <dgm:pt modelId="{38CE43C6-17C4-4458-8A11-CC72FD010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DECRIPTION OF IMPLEMENTATION</a:t>
          </a:r>
        </a:p>
      </dgm:t>
    </dgm:pt>
    <dgm:pt modelId="{82C4C641-B13E-40B4-AA6E-E8C1323BC45C}" type="parTrans" cxnId="{A9CC7014-574C-49D5-8C3E-C7B9876099A1}">
      <dgm:prSet/>
      <dgm:spPr/>
      <dgm:t>
        <a:bodyPr/>
        <a:lstStyle/>
        <a:p>
          <a:endParaRPr lang="en-US"/>
        </a:p>
      </dgm:t>
    </dgm:pt>
    <dgm:pt modelId="{B08D43B2-512D-41FE-9527-5C2AFC0A2E87}" type="sibTrans" cxnId="{A9CC7014-574C-49D5-8C3E-C7B9876099A1}">
      <dgm:prSet/>
      <dgm:spPr/>
      <dgm:t>
        <a:bodyPr/>
        <a:lstStyle/>
        <a:p>
          <a:endParaRPr lang="en-US"/>
        </a:p>
      </dgm:t>
    </dgm:pt>
    <dgm:pt modelId="{3B131424-7DE6-454B-9753-69960E0236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DESCRIPTION OF EVALUATION</a:t>
          </a:r>
        </a:p>
      </dgm:t>
    </dgm:pt>
    <dgm:pt modelId="{AD42E531-971C-4702-826A-EB3184C19FF4}" type="parTrans" cxnId="{97B2613C-320C-41E1-9DFC-2A8169EF51B5}">
      <dgm:prSet/>
      <dgm:spPr/>
      <dgm:t>
        <a:bodyPr/>
        <a:lstStyle/>
        <a:p>
          <a:endParaRPr lang="en-US"/>
        </a:p>
      </dgm:t>
    </dgm:pt>
    <dgm:pt modelId="{27FC78BD-E712-4463-8FAA-79679583E4FF}" type="sibTrans" cxnId="{97B2613C-320C-41E1-9DFC-2A8169EF51B5}">
      <dgm:prSet/>
      <dgm:spPr/>
      <dgm:t>
        <a:bodyPr/>
        <a:lstStyle/>
        <a:p>
          <a:endParaRPr lang="en-US"/>
        </a:p>
      </dgm:t>
    </dgm:pt>
    <dgm:pt modelId="{6A01CFE2-4682-4095-8366-98DFF7C6A5D3}" type="pres">
      <dgm:prSet presAssocID="{53245242-96B5-45E7-A425-CAD821875DE7}" presName="compositeShape" presStyleCnt="0">
        <dgm:presLayoutVars>
          <dgm:chMax val="7"/>
          <dgm:dir/>
          <dgm:resizeHandles val="exact"/>
        </dgm:presLayoutVars>
      </dgm:prSet>
      <dgm:spPr/>
    </dgm:pt>
    <dgm:pt modelId="{95E630E2-4866-4122-817B-1E3F3885F22F}" type="pres">
      <dgm:prSet presAssocID="{53245242-96B5-45E7-A425-CAD821875DE7}" presName="wedge1" presStyleLbl="node1" presStyleIdx="0" presStyleCnt="5"/>
      <dgm:spPr/>
    </dgm:pt>
    <dgm:pt modelId="{9A24B720-03F6-4C52-96F3-B40533D36B46}" type="pres">
      <dgm:prSet presAssocID="{53245242-96B5-45E7-A425-CAD821875DE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965AA0-DFF1-4887-AF65-DDAFB310728C}" type="pres">
      <dgm:prSet presAssocID="{53245242-96B5-45E7-A425-CAD821875DE7}" presName="wedge2" presStyleLbl="node1" presStyleIdx="1" presStyleCnt="5"/>
      <dgm:spPr/>
    </dgm:pt>
    <dgm:pt modelId="{A22CF696-396F-4B63-9EEF-6A9838D5AF0E}" type="pres">
      <dgm:prSet presAssocID="{53245242-96B5-45E7-A425-CAD821875DE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D72A2B7-F0C3-4471-B30D-91DC305C9EFB}" type="pres">
      <dgm:prSet presAssocID="{53245242-96B5-45E7-A425-CAD821875DE7}" presName="wedge3" presStyleLbl="node1" presStyleIdx="2" presStyleCnt="5"/>
      <dgm:spPr/>
    </dgm:pt>
    <dgm:pt modelId="{34802777-9437-4767-B8D5-AC656865D17A}" type="pres">
      <dgm:prSet presAssocID="{53245242-96B5-45E7-A425-CAD821875DE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E6C3D1F-0918-40CD-9B2D-88474E933EA2}" type="pres">
      <dgm:prSet presAssocID="{53245242-96B5-45E7-A425-CAD821875DE7}" presName="wedge4" presStyleLbl="node1" presStyleIdx="3" presStyleCnt="5"/>
      <dgm:spPr/>
    </dgm:pt>
    <dgm:pt modelId="{01BABB06-D352-436C-98B5-FCF4715590D0}" type="pres">
      <dgm:prSet presAssocID="{53245242-96B5-45E7-A425-CAD821875DE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5734A21-528F-4F98-8085-078CF12EC254}" type="pres">
      <dgm:prSet presAssocID="{53245242-96B5-45E7-A425-CAD821875DE7}" presName="wedge5" presStyleLbl="node1" presStyleIdx="4" presStyleCnt="5"/>
      <dgm:spPr/>
    </dgm:pt>
    <dgm:pt modelId="{7B0460E7-08A7-43F9-88D2-8CEE5A56457D}" type="pres">
      <dgm:prSet presAssocID="{53245242-96B5-45E7-A425-CAD821875DE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1F5E708-961E-4E8E-B7A2-CCC562CA2539}" type="presOf" srcId="{2C616160-06D4-495C-A330-15DFBE8888F9}" destId="{1D72A2B7-F0C3-4471-B30D-91DC305C9EFB}" srcOrd="0" destOrd="0" presId="urn:microsoft.com/office/officeart/2005/8/layout/chart3"/>
    <dgm:cxn modelId="{A9CC7014-574C-49D5-8C3E-C7B9876099A1}" srcId="{53245242-96B5-45E7-A425-CAD821875DE7}" destId="{38CE43C6-17C4-4458-8A11-CC72FD0103D8}" srcOrd="3" destOrd="0" parTransId="{82C4C641-B13E-40B4-AA6E-E8C1323BC45C}" sibTransId="{B08D43B2-512D-41FE-9527-5C2AFC0A2E87}"/>
    <dgm:cxn modelId="{97B2613C-320C-41E1-9DFC-2A8169EF51B5}" srcId="{53245242-96B5-45E7-A425-CAD821875DE7}" destId="{3B131424-7DE6-454B-9753-69960E0236B1}" srcOrd="4" destOrd="0" parTransId="{AD42E531-971C-4702-826A-EB3184C19FF4}" sibTransId="{27FC78BD-E712-4463-8FAA-79679583E4FF}"/>
    <dgm:cxn modelId="{722B085E-24DA-4E3D-A664-BE96554A87B4}" type="presOf" srcId="{3B131424-7DE6-454B-9753-69960E0236B1}" destId="{B5734A21-528F-4F98-8085-078CF12EC254}" srcOrd="0" destOrd="0" presId="urn:microsoft.com/office/officeart/2005/8/layout/chart3"/>
    <dgm:cxn modelId="{4A99DC4A-6895-4EF2-8517-A1FFC63A791F}" srcId="{53245242-96B5-45E7-A425-CAD821875DE7}" destId="{22F55215-AD65-4437-8057-D605FA6FC1CB}" srcOrd="1" destOrd="0" parTransId="{342A9061-9AD8-46B6-A983-48EE88357B96}" sibTransId="{E31340D8-7768-4DB5-883F-D505A56C5330}"/>
    <dgm:cxn modelId="{1BF45370-16D8-425F-9854-20E998DA2995}" type="presOf" srcId="{38CE43C6-17C4-4458-8A11-CC72FD0103D8}" destId="{01BABB06-D352-436C-98B5-FCF4715590D0}" srcOrd="1" destOrd="0" presId="urn:microsoft.com/office/officeart/2005/8/layout/chart3"/>
    <dgm:cxn modelId="{DEB88350-F6C2-4B6F-B71D-15FA73214FAE}" type="presOf" srcId="{22F55215-AD65-4437-8057-D605FA6FC1CB}" destId="{D7965AA0-DFF1-4887-AF65-DDAFB310728C}" srcOrd="0" destOrd="0" presId="urn:microsoft.com/office/officeart/2005/8/layout/chart3"/>
    <dgm:cxn modelId="{D9A1BF74-C838-4F02-9BC2-7BFFEDCDCFEC}" srcId="{22F55215-AD65-4437-8057-D605FA6FC1CB}" destId="{6AC6F39D-DB66-49D7-9657-A41004E93E4C}" srcOrd="0" destOrd="0" parTransId="{8D1593E4-42BA-43AD-8A21-68E06049A88D}" sibTransId="{4F5EF05B-5C48-45D3-B963-57B3F7703C78}"/>
    <dgm:cxn modelId="{6CD6555A-132E-4C12-ACCD-8DAB1AA6862C}" srcId="{53245242-96B5-45E7-A425-CAD821875DE7}" destId="{ADCBB38A-112E-43F9-B346-E7C705601A1F}" srcOrd="0" destOrd="0" parTransId="{B1C8CAEF-A746-4CE0-9CAE-1A6BCB89AE1C}" sibTransId="{FBE5F882-9DCC-401B-B9E0-823086E062F9}"/>
    <dgm:cxn modelId="{C20D1791-5B00-4CA3-AF15-BD5246C9BE89}" type="presOf" srcId="{2C616160-06D4-495C-A330-15DFBE8888F9}" destId="{34802777-9437-4767-B8D5-AC656865D17A}" srcOrd="1" destOrd="0" presId="urn:microsoft.com/office/officeart/2005/8/layout/chart3"/>
    <dgm:cxn modelId="{41E5FDA3-6B9F-478B-B21C-86CB299C2467}" type="presOf" srcId="{6AC6F39D-DB66-49D7-9657-A41004E93E4C}" destId="{A22CF696-396F-4B63-9EEF-6A9838D5AF0E}" srcOrd="1" destOrd="1" presId="urn:microsoft.com/office/officeart/2005/8/layout/chart3"/>
    <dgm:cxn modelId="{455A3CC3-FABD-4162-B63F-1C6829238523}" type="presOf" srcId="{6AC6F39D-DB66-49D7-9657-A41004E93E4C}" destId="{D7965AA0-DFF1-4887-AF65-DDAFB310728C}" srcOrd="0" destOrd="1" presId="urn:microsoft.com/office/officeart/2005/8/layout/chart3"/>
    <dgm:cxn modelId="{AED71AC4-F442-461B-81A2-10D5CE790D04}" type="presOf" srcId="{22F55215-AD65-4437-8057-D605FA6FC1CB}" destId="{A22CF696-396F-4B63-9EEF-6A9838D5AF0E}" srcOrd="1" destOrd="0" presId="urn:microsoft.com/office/officeart/2005/8/layout/chart3"/>
    <dgm:cxn modelId="{5CC86ED1-85EF-4064-B352-EBAED2646357}" type="presOf" srcId="{38CE43C6-17C4-4458-8A11-CC72FD0103D8}" destId="{FE6C3D1F-0918-40CD-9B2D-88474E933EA2}" srcOrd="0" destOrd="0" presId="urn:microsoft.com/office/officeart/2005/8/layout/chart3"/>
    <dgm:cxn modelId="{3420C4D6-88D9-4D4D-8B80-2C786F4FECCA}" type="presOf" srcId="{53245242-96B5-45E7-A425-CAD821875DE7}" destId="{6A01CFE2-4682-4095-8366-98DFF7C6A5D3}" srcOrd="0" destOrd="0" presId="urn:microsoft.com/office/officeart/2005/8/layout/chart3"/>
    <dgm:cxn modelId="{46BFD0D6-258B-4EFF-8A7D-364148021F6C}" srcId="{53245242-96B5-45E7-A425-CAD821875DE7}" destId="{2C616160-06D4-495C-A330-15DFBE8888F9}" srcOrd="2" destOrd="0" parTransId="{7F2CEF2B-D75D-416C-AB13-0017DFFAA8C9}" sibTransId="{B1F3E06F-968B-4E7E-9CD3-C5F28CBD5307}"/>
    <dgm:cxn modelId="{3DF2BDEF-2578-4846-8216-1E4756CB320C}" type="presOf" srcId="{ADCBB38A-112E-43F9-B346-E7C705601A1F}" destId="{95E630E2-4866-4122-817B-1E3F3885F22F}" srcOrd="0" destOrd="0" presId="urn:microsoft.com/office/officeart/2005/8/layout/chart3"/>
    <dgm:cxn modelId="{5BB85AF1-911E-41C6-92C8-BFAFFDF63C53}" type="presOf" srcId="{ADCBB38A-112E-43F9-B346-E7C705601A1F}" destId="{9A24B720-03F6-4C52-96F3-B40533D36B46}" srcOrd="1" destOrd="0" presId="urn:microsoft.com/office/officeart/2005/8/layout/chart3"/>
    <dgm:cxn modelId="{A60B97F8-386B-4E6C-B871-F8ECAEE1012C}" type="presOf" srcId="{3B131424-7DE6-454B-9753-69960E0236B1}" destId="{7B0460E7-08A7-43F9-88D2-8CEE5A56457D}" srcOrd="1" destOrd="0" presId="urn:microsoft.com/office/officeart/2005/8/layout/chart3"/>
    <dgm:cxn modelId="{1828C714-75CB-47AF-84AB-9552A54DD546}" type="presParOf" srcId="{6A01CFE2-4682-4095-8366-98DFF7C6A5D3}" destId="{95E630E2-4866-4122-817B-1E3F3885F22F}" srcOrd="0" destOrd="0" presId="urn:microsoft.com/office/officeart/2005/8/layout/chart3"/>
    <dgm:cxn modelId="{7634147F-A416-4206-8397-474DA9FCED2F}" type="presParOf" srcId="{6A01CFE2-4682-4095-8366-98DFF7C6A5D3}" destId="{9A24B720-03F6-4C52-96F3-B40533D36B46}" srcOrd="1" destOrd="0" presId="urn:microsoft.com/office/officeart/2005/8/layout/chart3"/>
    <dgm:cxn modelId="{5BCA16F1-1A9B-42C0-A75C-A6FDDD2820F1}" type="presParOf" srcId="{6A01CFE2-4682-4095-8366-98DFF7C6A5D3}" destId="{D7965AA0-DFF1-4887-AF65-DDAFB310728C}" srcOrd="2" destOrd="0" presId="urn:microsoft.com/office/officeart/2005/8/layout/chart3"/>
    <dgm:cxn modelId="{321F1379-FC9B-48B7-99A5-6DFCFBB7318E}" type="presParOf" srcId="{6A01CFE2-4682-4095-8366-98DFF7C6A5D3}" destId="{A22CF696-396F-4B63-9EEF-6A9838D5AF0E}" srcOrd="3" destOrd="0" presId="urn:microsoft.com/office/officeart/2005/8/layout/chart3"/>
    <dgm:cxn modelId="{B433F41E-4C65-43AB-BD47-A66430AE3725}" type="presParOf" srcId="{6A01CFE2-4682-4095-8366-98DFF7C6A5D3}" destId="{1D72A2B7-F0C3-4471-B30D-91DC305C9EFB}" srcOrd="4" destOrd="0" presId="urn:microsoft.com/office/officeart/2005/8/layout/chart3"/>
    <dgm:cxn modelId="{B4BCEBEC-C7B3-4511-B7A8-9E7DECA9C6D5}" type="presParOf" srcId="{6A01CFE2-4682-4095-8366-98DFF7C6A5D3}" destId="{34802777-9437-4767-B8D5-AC656865D17A}" srcOrd="5" destOrd="0" presId="urn:microsoft.com/office/officeart/2005/8/layout/chart3"/>
    <dgm:cxn modelId="{A40E79AE-C3A7-4BAE-A102-177E046BB60C}" type="presParOf" srcId="{6A01CFE2-4682-4095-8366-98DFF7C6A5D3}" destId="{FE6C3D1F-0918-40CD-9B2D-88474E933EA2}" srcOrd="6" destOrd="0" presId="urn:microsoft.com/office/officeart/2005/8/layout/chart3"/>
    <dgm:cxn modelId="{DEFE514E-A42D-43C5-93B1-6C9485CCDF67}" type="presParOf" srcId="{6A01CFE2-4682-4095-8366-98DFF7C6A5D3}" destId="{01BABB06-D352-436C-98B5-FCF4715590D0}" srcOrd="7" destOrd="0" presId="urn:microsoft.com/office/officeart/2005/8/layout/chart3"/>
    <dgm:cxn modelId="{A4F1D775-FA59-4E69-8DFE-FBBF7FB43E63}" type="presParOf" srcId="{6A01CFE2-4682-4095-8366-98DFF7C6A5D3}" destId="{B5734A21-528F-4F98-8085-078CF12EC254}" srcOrd="8" destOrd="0" presId="urn:microsoft.com/office/officeart/2005/8/layout/chart3"/>
    <dgm:cxn modelId="{83232AA8-1A31-416D-8A11-1E684DF9E04C}" type="presParOf" srcId="{6A01CFE2-4682-4095-8366-98DFF7C6A5D3}" destId="{7B0460E7-08A7-43F9-88D2-8CEE5A56457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0AE6E-2B2C-4642-85C3-C2C20D37C8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ABF98E-7A4E-4B9B-A807-E9AED7889896}">
      <dgm:prSet custT="1"/>
      <dgm:spPr/>
      <dgm:t>
        <a:bodyPr/>
        <a:lstStyle/>
        <a:p>
          <a:r>
            <a:rPr lang="en-US" sz="2800" dirty="0"/>
            <a:t>Applicants will be rated from 1-5 in the following categories:</a:t>
          </a:r>
        </a:p>
        <a:p>
          <a:endParaRPr lang="en-US" sz="2800" dirty="0"/>
        </a:p>
      </dgm:t>
    </dgm:pt>
    <dgm:pt modelId="{41FEE267-7280-42CA-B0D7-68A80121BADB}" type="parTrans" cxnId="{E1FBBF40-3952-4BBA-A008-069CE5DD8B91}">
      <dgm:prSet/>
      <dgm:spPr/>
      <dgm:t>
        <a:bodyPr/>
        <a:lstStyle/>
        <a:p>
          <a:endParaRPr lang="en-US"/>
        </a:p>
      </dgm:t>
    </dgm:pt>
    <dgm:pt modelId="{6E07F291-29A0-4894-AC19-384B7307A0B2}" type="sibTrans" cxnId="{E1FBBF40-3952-4BBA-A008-069CE5DD8B91}">
      <dgm:prSet/>
      <dgm:spPr/>
      <dgm:t>
        <a:bodyPr/>
        <a:lstStyle/>
        <a:p>
          <a:endParaRPr lang="en-US"/>
        </a:p>
      </dgm:t>
    </dgm:pt>
    <dgm:pt modelId="{27A975BD-A88B-4FF7-8F77-03D63C9F5072}">
      <dgm:prSet custT="1"/>
      <dgm:spPr/>
      <dgm:t>
        <a:bodyPr/>
        <a:lstStyle/>
        <a:p>
          <a:r>
            <a:rPr lang="en-US" sz="2800"/>
            <a:t>Problem Statement</a:t>
          </a:r>
        </a:p>
      </dgm:t>
    </dgm:pt>
    <dgm:pt modelId="{B52A2401-F81B-4A6B-BC1E-2374F7B76595}" type="parTrans" cxnId="{A2A30780-1602-41FA-80C4-BF160E3557B3}">
      <dgm:prSet/>
      <dgm:spPr/>
      <dgm:t>
        <a:bodyPr/>
        <a:lstStyle/>
        <a:p>
          <a:endParaRPr lang="en-US"/>
        </a:p>
      </dgm:t>
    </dgm:pt>
    <dgm:pt modelId="{53633BF4-A706-4F38-88F3-95787E18463F}" type="sibTrans" cxnId="{A2A30780-1602-41FA-80C4-BF160E3557B3}">
      <dgm:prSet/>
      <dgm:spPr/>
      <dgm:t>
        <a:bodyPr/>
        <a:lstStyle/>
        <a:p>
          <a:endParaRPr lang="en-US"/>
        </a:p>
      </dgm:t>
    </dgm:pt>
    <dgm:pt modelId="{EB9F276F-7DA7-4D6E-A0AA-034B8F890207}">
      <dgm:prSet custT="1"/>
      <dgm:spPr/>
      <dgm:t>
        <a:bodyPr/>
        <a:lstStyle/>
        <a:p>
          <a:r>
            <a:rPr lang="en-US" sz="2800" dirty="0"/>
            <a:t>Program Description</a:t>
          </a:r>
        </a:p>
      </dgm:t>
    </dgm:pt>
    <dgm:pt modelId="{A9024885-32E2-445A-AEB2-5C32DAF3A2C2}" type="parTrans" cxnId="{BA5A2223-E423-4ECF-8866-41A4645CC033}">
      <dgm:prSet/>
      <dgm:spPr/>
      <dgm:t>
        <a:bodyPr/>
        <a:lstStyle/>
        <a:p>
          <a:endParaRPr lang="en-US"/>
        </a:p>
      </dgm:t>
    </dgm:pt>
    <dgm:pt modelId="{CEF05D47-5DA8-45C4-9DC1-7132B88E4BE8}" type="sibTrans" cxnId="{BA5A2223-E423-4ECF-8866-41A4645CC033}">
      <dgm:prSet/>
      <dgm:spPr/>
      <dgm:t>
        <a:bodyPr/>
        <a:lstStyle/>
        <a:p>
          <a:endParaRPr lang="en-US"/>
        </a:p>
      </dgm:t>
    </dgm:pt>
    <dgm:pt modelId="{9E48A442-FBEE-4C72-8F7E-CF8D757F7CC1}">
      <dgm:prSet custT="1"/>
      <dgm:spPr/>
      <dgm:t>
        <a:bodyPr/>
        <a:lstStyle/>
        <a:p>
          <a:r>
            <a:rPr lang="en-US" sz="2800" dirty="0"/>
            <a:t>Description of Specific Goals and Objectives</a:t>
          </a:r>
        </a:p>
      </dgm:t>
    </dgm:pt>
    <dgm:pt modelId="{C3DD014C-7FA4-4728-9140-D7D73F6FE391}" type="parTrans" cxnId="{18690216-6B79-4FB9-B9CB-FC5904263C1A}">
      <dgm:prSet/>
      <dgm:spPr/>
      <dgm:t>
        <a:bodyPr/>
        <a:lstStyle/>
        <a:p>
          <a:endParaRPr lang="en-US"/>
        </a:p>
      </dgm:t>
    </dgm:pt>
    <dgm:pt modelId="{B08DB747-4089-4E75-AE6A-631E4767472A}" type="sibTrans" cxnId="{18690216-6B79-4FB9-B9CB-FC5904263C1A}">
      <dgm:prSet/>
      <dgm:spPr/>
      <dgm:t>
        <a:bodyPr/>
        <a:lstStyle/>
        <a:p>
          <a:endParaRPr lang="en-US"/>
        </a:p>
      </dgm:t>
    </dgm:pt>
    <dgm:pt modelId="{EDA01810-94D9-4DDD-B80C-7CE4896DB38F}">
      <dgm:prSet custT="1"/>
      <dgm:spPr/>
      <dgm:t>
        <a:bodyPr/>
        <a:lstStyle/>
        <a:p>
          <a:r>
            <a:rPr lang="en-US" sz="2800" dirty="0"/>
            <a:t>Description of Implementation</a:t>
          </a:r>
        </a:p>
      </dgm:t>
    </dgm:pt>
    <dgm:pt modelId="{7139F2E7-0508-416A-B653-CCD553C64E22}" type="parTrans" cxnId="{4742E8F9-385C-4450-BFC2-A951F000E872}">
      <dgm:prSet/>
      <dgm:spPr/>
      <dgm:t>
        <a:bodyPr/>
        <a:lstStyle/>
        <a:p>
          <a:endParaRPr lang="en-US"/>
        </a:p>
      </dgm:t>
    </dgm:pt>
    <dgm:pt modelId="{4F7D4580-4BF0-47A2-927A-7D3D6042B34F}" type="sibTrans" cxnId="{4742E8F9-385C-4450-BFC2-A951F000E872}">
      <dgm:prSet/>
      <dgm:spPr/>
      <dgm:t>
        <a:bodyPr/>
        <a:lstStyle/>
        <a:p>
          <a:endParaRPr lang="en-US"/>
        </a:p>
      </dgm:t>
    </dgm:pt>
    <dgm:pt modelId="{ABA8067C-E2B8-47DB-8969-7C871CF42CA9}">
      <dgm:prSet custT="1"/>
      <dgm:spPr/>
      <dgm:t>
        <a:bodyPr/>
        <a:lstStyle/>
        <a:p>
          <a:r>
            <a:rPr lang="en-US" sz="2800" dirty="0"/>
            <a:t>Description of Evaluation</a:t>
          </a:r>
        </a:p>
      </dgm:t>
    </dgm:pt>
    <dgm:pt modelId="{CAE37B27-DEF1-4945-93C2-1316151EAEC9}" type="parTrans" cxnId="{050FB4F9-BE22-4E16-8F09-4F324F619716}">
      <dgm:prSet/>
      <dgm:spPr/>
      <dgm:t>
        <a:bodyPr/>
        <a:lstStyle/>
        <a:p>
          <a:endParaRPr lang="en-US"/>
        </a:p>
      </dgm:t>
    </dgm:pt>
    <dgm:pt modelId="{30C43C37-B990-4A4D-BAFB-6AD3270AFD2B}" type="sibTrans" cxnId="{050FB4F9-BE22-4E16-8F09-4F324F619716}">
      <dgm:prSet/>
      <dgm:spPr/>
      <dgm:t>
        <a:bodyPr/>
        <a:lstStyle/>
        <a:p>
          <a:endParaRPr lang="en-US"/>
        </a:p>
      </dgm:t>
    </dgm:pt>
    <dgm:pt modelId="{6A9541F6-B1B1-48EF-81EA-C501AC800E90}">
      <dgm:prSet custT="1"/>
      <dgm:spPr/>
      <dgm:t>
        <a:bodyPr/>
        <a:lstStyle/>
        <a:p>
          <a:r>
            <a:rPr lang="en-US" sz="2800" dirty="0"/>
            <a:t>Plans for Sustainability</a:t>
          </a:r>
        </a:p>
      </dgm:t>
    </dgm:pt>
    <dgm:pt modelId="{F24A8A2A-0570-4641-8490-77E52978B6F5}" type="parTrans" cxnId="{B3349A97-F722-46EB-9169-45863A5A4C76}">
      <dgm:prSet/>
      <dgm:spPr/>
      <dgm:t>
        <a:bodyPr/>
        <a:lstStyle/>
        <a:p>
          <a:endParaRPr lang="en-US"/>
        </a:p>
      </dgm:t>
    </dgm:pt>
    <dgm:pt modelId="{A0AA4608-8A7B-41A2-BB21-0E1A80E2BF1C}" type="sibTrans" cxnId="{B3349A97-F722-46EB-9169-45863A5A4C76}">
      <dgm:prSet/>
      <dgm:spPr/>
      <dgm:t>
        <a:bodyPr/>
        <a:lstStyle/>
        <a:p>
          <a:endParaRPr lang="en-US"/>
        </a:p>
      </dgm:t>
    </dgm:pt>
    <dgm:pt modelId="{16E11227-6007-489F-B95B-0D2AE914306C}" type="pres">
      <dgm:prSet presAssocID="{F800AE6E-2B2C-4642-85C3-C2C20D37C83F}" presName="Name0" presStyleCnt="0">
        <dgm:presLayoutVars>
          <dgm:dir/>
          <dgm:resizeHandles val="exact"/>
        </dgm:presLayoutVars>
      </dgm:prSet>
      <dgm:spPr/>
    </dgm:pt>
    <dgm:pt modelId="{3203F706-10B7-4C83-BDB7-CF55FEBA9EB7}" type="pres">
      <dgm:prSet presAssocID="{5CABF98E-7A4E-4B9B-A807-E9AED7889896}" presName="node" presStyleLbl="node1" presStyleIdx="0" presStyleCnt="1" custScaleY="125777" custLinFactNeighborX="5821" custLinFactNeighborY="-1557">
        <dgm:presLayoutVars>
          <dgm:bulletEnabled val="1"/>
        </dgm:presLayoutVars>
      </dgm:prSet>
      <dgm:spPr/>
    </dgm:pt>
  </dgm:ptLst>
  <dgm:cxnLst>
    <dgm:cxn modelId="{18690216-6B79-4FB9-B9CB-FC5904263C1A}" srcId="{5CABF98E-7A4E-4B9B-A807-E9AED7889896}" destId="{9E48A442-FBEE-4C72-8F7E-CF8D757F7CC1}" srcOrd="2" destOrd="0" parTransId="{C3DD014C-7FA4-4728-9140-D7D73F6FE391}" sibTransId="{B08DB747-4089-4E75-AE6A-631E4767472A}"/>
    <dgm:cxn modelId="{D48E9116-05DC-41E1-8A82-7FED4EADDD87}" type="presOf" srcId="{F800AE6E-2B2C-4642-85C3-C2C20D37C83F}" destId="{16E11227-6007-489F-B95B-0D2AE914306C}" srcOrd="0" destOrd="0" presId="urn:microsoft.com/office/officeart/2016/7/layout/RepeatingBendingProcessNew"/>
    <dgm:cxn modelId="{BA5A2223-E423-4ECF-8866-41A4645CC033}" srcId="{5CABF98E-7A4E-4B9B-A807-E9AED7889896}" destId="{EB9F276F-7DA7-4D6E-A0AA-034B8F890207}" srcOrd="1" destOrd="0" parTransId="{A9024885-32E2-445A-AEB2-5C32DAF3A2C2}" sibTransId="{CEF05D47-5DA8-45C4-9DC1-7132B88E4BE8}"/>
    <dgm:cxn modelId="{E1FBBF40-3952-4BBA-A008-069CE5DD8B91}" srcId="{F800AE6E-2B2C-4642-85C3-C2C20D37C83F}" destId="{5CABF98E-7A4E-4B9B-A807-E9AED7889896}" srcOrd="0" destOrd="0" parTransId="{41FEE267-7280-42CA-B0D7-68A80121BADB}" sibTransId="{6E07F291-29A0-4894-AC19-384B7307A0B2}"/>
    <dgm:cxn modelId="{1366C341-1B05-4CF6-9A7C-9222FDAE3ABC}" type="presOf" srcId="{EB9F276F-7DA7-4D6E-A0AA-034B8F890207}" destId="{3203F706-10B7-4C83-BDB7-CF55FEBA9EB7}" srcOrd="0" destOrd="2" presId="urn:microsoft.com/office/officeart/2016/7/layout/RepeatingBendingProcessNew"/>
    <dgm:cxn modelId="{2859B77B-3694-4717-A924-5CA4053FC845}" type="presOf" srcId="{EDA01810-94D9-4DDD-B80C-7CE4896DB38F}" destId="{3203F706-10B7-4C83-BDB7-CF55FEBA9EB7}" srcOrd="0" destOrd="4" presId="urn:microsoft.com/office/officeart/2016/7/layout/RepeatingBendingProcessNew"/>
    <dgm:cxn modelId="{A2A30780-1602-41FA-80C4-BF160E3557B3}" srcId="{5CABF98E-7A4E-4B9B-A807-E9AED7889896}" destId="{27A975BD-A88B-4FF7-8F77-03D63C9F5072}" srcOrd="0" destOrd="0" parTransId="{B52A2401-F81B-4A6B-BC1E-2374F7B76595}" sibTransId="{53633BF4-A706-4F38-88F3-95787E18463F}"/>
    <dgm:cxn modelId="{6FBE3592-0A29-40F7-9D91-7CE7F0BA55A9}" type="presOf" srcId="{5CABF98E-7A4E-4B9B-A807-E9AED7889896}" destId="{3203F706-10B7-4C83-BDB7-CF55FEBA9EB7}" srcOrd="0" destOrd="0" presId="urn:microsoft.com/office/officeart/2016/7/layout/RepeatingBendingProcessNew"/>
    <dgm:cxn modelId="{B3349A97-F722-46EB-9169-45863A5A4C76}" srcId="{5CABF98E-7A4E-4B9B-A807-E9AED7889896}" destId="{6A9541F6-B1B1-48EF-81EA-C501AC800E90}" srcOrd="5" destOrd="0" parTransId="{F24A8A2A-0570-4641-8490-77E52978B6F5}" sibTransId="{A0AA4608-8A7B-41A2-BB21-0E1A80E2BF1C}"/>
    <dgm:cxn modelId="{3BC095A4-DC4D-4D37-A976-BCC9F7966374}" type="presOf" srcId="{6A9541F6-B1B1-48EF-81EA-C501AC800E90}" destId="{3203F706-10B7-4C83-BDB7-CF55FEBA9EB7}" srcOrd="0" destOrd="6" presId="urn:microsoft.com/office/officeart/2016/7/layout/RepeatingBendingProcessNew"/>
    <dgm:cxn modelId="{0AEA31A5-3011-415D-80BB-B31546A5BA33}" type="presOf" srcId="{9E48A442-FBEE-4C72-8F7E-CF8D757F7CC1}" destId="{3203F706-10B7-4C83-BDB7-CF55FEBA9EB7}" srcOrd="0" destOrd="3" presId="urn:microsoft.com/office/officeart/2016/7/layout/RepeatingBendingProcessNew"/>
    <dgm:cxn modelId="{AB02B5AF-AF53-497D-B905-7A99F6DD5200}" type="presOf" srcId="{ABA8067C-E2B8-47DB-8969-7C871CF42CA9}" destId="{3203F706-10B7-4C83-BDB7-CF55FEBA9EB7}" srcOrd="0" destOrd="5" presId="urn:microsoft.com/office/officeart/2016/7/layout/RepeatingBendingProcessNew"/>
    <dgm:cxn modelId="{DE6F18B2-46B8-49AD-BA82-B94301A155F7}" type="presOf" srcId="{27A975BD-A88B-4FF7-8F77-03D63C9F5072}" destId="{3203F706-10B7-4C83-BDB7-CF55FEBA9EB7}" srcOrd="0" destOrd="1" presId="urn:microsoft.com/office/officeart/2016/7/layout/RepeatingBendingProcessNew"/>
    <dgm:cxn modelId="{050FB4F9-BE22-4E16-8F09-4F324F619716}" srcId="{5CABF98E-7A4E-4B9B-A807-E9AED7889896}" destId="{ABA8067C-E2B8-47DB-8969-7C871CF42CA9}" srcOrd="4" destOrd="0" parTransId="{CAE37B27-DEF1-4945-93C2-1316151EAEC9}" sibTransId="{30C43C37-B990-4A4D-BAFB-6AD3270AFD2B}"/>
    <dgm:cxn modelId="{4742E8F9-385C-4450-BFC2-A951F000E872}" srcId="{5CABF98E-7A4E-4B9B-A807-E9AED7889896}" destId="{EDA01810-94D9-4DDD-B80C-7CE4896DB38F}" srcOrd="3" destOrd="0" parTransId="{7139F2E7-0508-416A-B653-CCD553C64E22}" sibTransId="{4F7D4580-4BF0-47A2-927A-7D3D6042B34F}"/>
    <dgm:cxn modelId="{9BB933CD-ADC9-47A4-B8B1-191CE495145F}" type="presParOf" srcId="{16E11227-6007-489F-B95B-0D2AE914306C}" destId="{3203F706-10B7-4C83-BDB7-CF55FEBA9EB7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91EC-B67B-42A0-876D-D119CA2C48FA}">
      <dsp:nvSpPr>
        <dsp:cNvPr id="0" name=""/>
        <dsp:cNvSpPr/>
      </dsp:nvSpPr>
      <dsp:spPr>
        <a:xfrm>
          <a:off x="0" y="55244"/>
          <a:ext cx="6492875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Eligibility</a:t>
          </a:r>
        </a:p>
      </dsp:txBody>
      <dsp:txXfrm>
        <a:off x="44492" y="99736"/>
        <a:ext cx="6403891" cy="822446"/>
      </dsp:txXfrm>
    </dsp:sp>
    <dsp:sp modelId="{24CF6197-78E0-47A9-8A81-88B11F7919C3}">
      <dsp:nvSpPr>
        <dsp:cNvPr id="0" name=""/>
        <dsp:cNvSpPr/>
      </dsp:nvSpPr>
      <dsp:spPr>
        <a:xfrm>
          <a:off x="0" y="1076114"/>
          <a:ext cx="6492875" cy="91143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Goals and Objectives</a:t>
          </a:r>
        </a:p>
      </dsp:txBody>
      <dsp:txXfrm>
        <a:off x="44492" y="1120606"/>
        <a:ext cx="6403891" cy="822446"/>
      </dsp:txXfrm>
    </dsp:sp>
    <dsp:sp modelId="{915BE7E3-8A09-4AC4-B2C4-4E06B3E5EC9A}">
      <dsp:nvSpPr>
        <dsp:cNvPr id="0" name=""/>
        <dsp:cNvSpPr/>
      </dsp:nvSpPr>
      <dsp:spPr>
        <a:xfrm>
          <a:off x="0" y="2096984"/>
          <a:ext cx="6492875" cy="91143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Requirements</a:t>
          </a:r>
        </a:p>
      </dsp:txBody>
      <dsp:txXfrm>
        <a:off x="44492" y="2141476"/>
        <a:ext cx="6403891" cy="822446"/>
      </dsp:txXfrm>
    </dsp:sp>
    <dsp:sp modelId="{E840ACED-CEE8-4661-9AB3-6C2E2C8A6B6F}">
      <dsp:nvSpPr>
        <dsp:cNvPr id="0" name=""/>
        <dsp:cNvSpPr/>
      </dsp:nvSpPr>
      <dsp:spPr>
        <a:xfrm>
          <a:off x="0" y="3117855"/>
          <a:ext cx="6492875" cy="91143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Application Process</a:t>
          </a:r>
        </a:p>
      </dsp:txBody>
      <dsp:txXfrm>
        <a:off x="44492" y="3162347"/>
        <a:ext cx="6403891" cy="822446"/>
      </dsp:txXfrm>
    </dsp:sp>
    <dsp:sp modelId="{FFF87AA7-42DB-4F7D-9A1A-1C3FE82429ED}">
      <dsp:nvSpPr>
        <dsp:cNvPr id="0" name=""/>
        <dsp:cNvSpPr/>
      </dsp:nvSpPr>
      <dsp:spPr>
        <a:xfrm>
          <a:off x="0" y="4138725"/>
          <a:ext cx="6492875" cy="91143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Questions and Answers</a:t>
          </a:r>
        </a:p>
      </dsp:txBody>
      <dsp:txXfrm>
        <a:off x="44492" y="4183217"/>
        <a:ext cx="6403891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FDF9A-41DF-4788-888E-5150B5BB2424}">
      <dsp:nvSpPr>
        <dsp:cNvPr id="0" name=""/>
        <dsp:cNvSpPr/>
      </dsp:nvSpPr>
      <dsp:spPr>
        <a:xfrm>
          <a:off x="0" y="3843104"/>
          <a:ext cx="1623218" cy="1261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34696" rIns="115443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Assist</a:t>
          </a:r>
        </a:p>
      </dsp:txBody>
      <dsp:txXfrm>
        <a:off x="0" y="3843104"/>
        <a:ext cx="1623218" cy="1261392"/>
      </dsp:txXfrm>
    </dsp:sp>
    <dsp:sp modelId="{B5E62ACF-6EA5-4398-88A8-201E39EA77D9}">
      <dsp:nvSpPr>
        <dsp:cNvPr id="0" name=""/>
        <dsp:cNvSpPr/>
      </dsp:nvSpPr>
      <dsp:spPr>
        <a:xfrm>
          <a:off x="1623218" y="3843104"/>
          <a:ext cx="4869656" cy="12613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79400" rIns="98780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Assist with providing community-based treatment and after-care services.</a:t>
          </a:r>
        </a:p>
      </dsp:txBody>
      <dsp:txXfrm>
        <a:off x="1623218" y="3843104"/>
        <a:ext cx="4869656" cy="1261392"/>
      </dsp:txXfrm>
    </dsp:sp>
    <dsp:sp modelId="{BFC20B0C-1654-4BA6-9FD1-4EDD01FA4835}">
      <dsp:nvSpPr>
        <dsp:cNvPr id="0" name=""/>
        <dsp:cNvSpPr/>
      </dsp:nvSpPr>
      <dsp:spPr>
        <a:xfrm rot="10800000">
          <a:off x="0" y="1922003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34696" rIns="115443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Prepare</a:t>
          </a:r>
        </a:p>
      </dsp:txBody>
      <dsp:txXfrm rot="-10800000">
        <a:off x="0" y="1922003"/>
        <a:ext cx="1623218" cy="1261014"/>
      </dsp:txXfrm>
    </dsp:sp>
    <dsp:sp modelId="{76D8369B-3D9D-4175-8E41-489E84776EE0}">
      <dsp:nvSpPr>
        <dsp:cNvPr id="0" name=""/>
        <dsp:cNvSpPr/>
      </dsp:nvSpPr>
      <dsp:spPr>
        <a:xfrm>
          <a:off x="1623218" y="1922003"/>
          <a:ext cx="4869656" cy="12610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79400" rIns="98780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Prepare individuals for re-entry into their communities.</a:t>
          </a:r>
        </a:p>
      </dsp:txBody>
      <dsp:txXfrm>
        <a:off x="1623218" y="1922003"/>
        <a:ext cx="4869656" cy="1261014"/>
      </dsp:txXfrm>
    </dsp:sp>
    <dsp:sp modelId="{D4AC8E29-9FC2-415E-B029-CDE1DEE65583}">
      <dsp:nvSpPr>
        <dsp:cNvPr id="0" name=""/>
        <dsp:cNvSpPr/>
      </dsp:nvSpPr>
      <dsp:spPr>
        <a:xfrm rot="10800000">
          <a:off x="0" y="902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34696" rIns="115443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Provide</a:t>
          </a:r>
        </a:p>
      </dsp:txBody>
      <dsp:txXfrm rot="-10800000">
        <a:off x="0" y="902"/>
        <a:ext cx="1623218" cy="1261014"/>
      </dsp:txXfrm>
    </dsp:sp>
    <dsp:sp modelId="{C8424008-DF59-48D7-99AF-514A33D894BE}">
      <dsp:nvSpPr>
        <dsp:cNvPr id="0" name=""/>
        <dsp:cNvSpPr/>
      </dsp:nvSpPr>
      <dsp:spPr>
        <a:xfrm>
          <a:off x="1623218" y="902"/>
          <a:ext cx="4869656" cy="12610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79400" rIns="98780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substance abuse treatment for incarcerated inmates.</a:t>
          </a:r>
        </a:p>
      </dsp:txBody>
      <dsp:txXfrm>
        <a:off x="1623218" y="902"/>
        <a:ext cx="4869656" cy="1261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4A44-4496-4856-8CFE-E0A824266816}">
      <dsp:nvSpPr>
        <dsp:cNvPr id="0" name=""/>
        <dsp:cNvSpPr/>
      </dsp:nvSpPr>
      <dsp:spPr>
        <a:xfrm>
          <a:off x="0" y="1942"/>
          <a:ext cx="64928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Separation from the general correctional population.</a:t>
          </a:r>
        </a:p>
      </dsp:txBody>
      <dsp:txXfrm>
        <a:off x="44664" y="46606"/>
        <a:ext cx="6403547" cy="825612"/>
      </dsp:txXfrm>
    </dsp:sp>
    <dsp:sp modelId="{F91FBE8D-0780-4A57-9835-750514ECF0F8}">
      <dsp:nvSpPr>
        <dsp:cNvPr id="0" name=""/>
        <dsp:cNvSpPr/>
      </dsp:nvSpPr>
      <dsp:spPr>
        <a:xfrm>
          <a:off x="0" y="983122"/>
          <a:ext cx="6492875" cy="914940"/>
        </a:xfrm>
        <a:prstGeom prst="round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Require urinalysis and/or reliable drug and alcohol testing.</a:t>
          </a:r>
        </a:p>
      </dsp:txBody>
      <dsp:txXfrm>
        <a:off x="44664" y="1027786"/>
        <a:ext cx="6403547" cy="825612"/>
      </dsp:txXfrm>
    </dsp:sp>
    <dsp:sp modelId="{D8C125BF-4FDA-4E0A-926C-3B49A885F019}">
      <dsp:nvSpPr>
        <dsp:cNvPr id="0" name=""/>
        <dsp:cNvSpPr/>
      </dsp:nvSpPr>
      <dsp:spPr>
        <a:xfrm>
          <a:off x="0" y="1898062"/>
          <a:ext cx="649287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Periodic and Random Testing</a:t>
          </a:r>
        </a:p>
      </dsp:txBody>
      <dsp:txXfrm>
        <a:off x="0" y="1898062"/>
        <a:ext cx="6492875" cy="380880"/>
      </dsp:txXfrm>
    </dsp:sp>
    <dsp:sp modelId="{495F25DA-7623-4356-B87C-2D922D3B3C4D}">
      <dsp:nvSpPr>
        <dsp:cNvPr id="0" name=""/>
        <dsp:cNvSpPr/>
      </dsp:nvSpPr>
      <dsp:spPr>
        <a:xfrm>
          <a:off x="0" y="2278942"/>
          <a:ext cx="6492875" cy="914940"/>
        </a:xfrm>
        <a:prstGeom prst="round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Ensure individuals with after-care services upon re-entry.</a:t>
          </a:r>
        </a:p>
      </dsp:txBody>
      <dsp:txXfrm>
        <a:off x="44664" y="2323606"/>
        <a:ext cx="6403547" cy="825612"/>
      </dsp:txXfrm>
    </dsp:sp>
    <dsp:sp modelId="{2A4F6023-84E1-41F3-9204-B648AE382F30}">
      <dsp:nvSpPr>
        <dsp:cNvPr id="0" name=""/>
        <dsp:cNvSpPr/>
      </dsp:nvSpPr>
      <dsp:spPr>
        <a:xfrm>
          <a:off x="0" y="3260122"/>
          <a:ext cx="6492875" cy="9149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After-care services coordination:</a:t>
          </a:r>
        </a:p>
      </dsp:txBody>
      <dsp:txXfrm>
        <a:off x="44664" y="3304786"/>
        <a:ext cx="6403547" cy="825612"/>
      </dsp:txXfrm>
    </dsp:sp>
    <dsp:sp modelId="{522851D8-1300-400D-8485-16F7338D262C}">
      <dsp:nvSpPr>
        <dsp:cNvPr id="0" name=""/>
        <dsp:cNvSpPr/>
      </dsp:nvSpPr>
      <dsp:spPr>
        <a:xfrm>
          <a:off x="0" y="4175062"/>
          <a:ext cx="6492875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Parole supervision programs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Half-way house programs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Transportation</a:t>
          </a:r>
        </a:p>
      </dsp:txBody>
      <dsp:txXfrm>
        <a:off x="0" y="4175062"/>
        <a:ext cx="6492875" cy="928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9F667-1951-4F08-BDF5-F0416FF39A42}">
      <dsp:nvSpPr>
        <dsp:cNvPr id="0" name=""/>
        <dsp:cNvSpPr/>
      </dsp:nvSpPr>
      <dsp:spPr>
        <a:xfrm>
          <a:off x="2243" y="1277896"/>
          <a:ext cx="1602139" cy="101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2767BC-5382-4842-B70F-E93813D11022}">
      <dsp:nvSpPr>
        <dsp:cNvPr id="0" name=""/>
        <dsp:cNvSpPr/>
      </dsp:nvSpPr>
      <dsp:spPr>
        <a:xfrm>
          <a:off x="180259" y="1447011"/>
          <a:ext cx="1602139" cy="101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Standard 424</a:t>
          </a:r>
        </a:p>
      </dsp:txBody>
      <dsp:txXfrm>
        <a:off x="210056" y="1476808"/>
        <a:ext cx="1542545" cy="957764"/>
      </dsp:txXfrm>
    </dsp:sp>
    <dsp:sp modelId="{9764B67C-2054-4CE2-AD66-BA8E4F5F78D6}">
      <dsp:nvSpPr>
        <dsp:cNvPr id="0" name=""/>
        <dsp:cNvSpPr/>
      </dsp:nvSpPr>
      <dsp:spPr>
        <a:xfrm>
          <a:off x="1960414" y="1277896"/>
          <a:ext cx="1602139" cy="101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AA8A61-B72C-454A-87BB-EBABAF8DB138}">
      <dsp:nvSpPr>
        <dsp:cNvPr id="0" name=""/>
        <dsp:cNvSpPr/>
      </dsp:nvSpPr>
      <dsp:spPr>
        <a:xfrm>
          <a:off x="2138430" y="1447011"/>
          <a:ext cx="1602139" cy="101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Cover Page (Grant Application)</a:t>
          </a:r>
        </a:p>
      </dsp:txBody>
      <dsp:txXfrm>
        <a:off x="2168227" y="1476808"/>
        <a:ext cx="1542545" cy="957764"/>
      </dsp:txXfrm>
    </dsp:sp>
    <dsp:sp modelId="{8ADFB4D5-9486-4C62-ADD8-08BA980DC09C}">
      <dsp:nvSpPr>
        <dsp:cNvPr id="0" name=""/>
        <dsp:cNvSpPr/>
      </dsp:nvSpPr>
      <dsp:spPr>
        <a:xfrm>
          <a:off x="3918585" y="1277896"/>
          <a:ext cx="1602139" cy="101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C20918-1EA0-4D9A-AAF7-8F69A7C85FB1}">
      <dsp:nvSpPr>
        <dsp:cNvPr id="0" name=""/>
        <dsp:cNvSpPr/>
      </dsp:nvSpPr>
      <dsp:spPr>
        <a:xfrm>
          <a:off x="4096601" y="1447011"/>
          <a:ext cx="1602139" cy="101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Abstract</a:t>
          </a:r>
        </a:p>
      </dsp:txBody>
      <dsp:txXfrm>
        <a:off x="4126398" y="1476808"/>
        <a:ext cx="1542545" cy="957764"/>
      </dsp:txXfrm>
    </dsp:sp>
    <dsp:sp modelId="{4DF4C8BB-7B4C-43E5-9F0F-4F19822A2FC8}">
      <dsp:nvSpPr>
        <dsp:cNvPr id="0" name=""/>
        <dsp:cNvSpPr/>
      </dsp:nvSpPr>
      <dsp:spPr>
        <a:xfrm>
          <a:off x="5876756" y="1277896"/>
          <a:ext cx="1602139" cy="101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32E707-ABF2-45BB-88BC-5A5DADF84E68}">
      <dsp:nvSpPr>
        <dsp:cNvPr id="0" name=""/>
        <dsp:cNvSpPr/>
      </dsp:nvSpPr>
      <dsp:spPr>
        <a:xfrm>
          <a:off x="6054772" y="1447011"/>
          <a:ext cx="1602139" cy="101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Commitment to RSAT Goals and Objectives</a:t>
          </a:r>
        </a:p>
      </dsp:txBody>
      <dsp:txXfrm>
        <a:off x="6084569" y="1476808"/>
        <a:ext cx="1542545" cy="957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630E2-4866-4122-817B-1E3F3885F22F}">
      <dsp:nvSpPr>
        <dsp:cNvPr id="0" name=""/>
        <dsp:cNvSpPr/>
      </dsp:nvSpPr>
      <dsp:spPr>
        <a:xfrm>
          <a:off x="1267961" y="272835"/>
          <a:ext cx="3835684" cy="383568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PROBLEM STATEMENT </a:t>
          </a:r>
        </a:p>
      </dsp:txBody>
      <dsp:txXfrm>
        <a:off x="3234206" y="845905"/>
        <a:ext cx="1301392" cy="890426"/>
      </dsp:txXfrm>
    </dsp:sp>
    <dsp:sp modelId="{D7965AA0-DFF1-4887-AF65-DDAFB310728C}">
      <dsp:nvSpPr>
        <dsp:cNvPr id="0" name=""/>
        <dsp:cNvSpPr/>
      </dsp:nvSpPr>
      <dsp:spPr>
        <a:xfrm>
          <a:off x="1133712" y="457770"/>
          <a:ext cx="3835684" cy="383568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PROGRAM DESCRIPTION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(INCLUDE EVIDENCE-BASED/BEST PRACTICES)</a:t>
          </a:r>
        </a:p>
      </dsp:txBody>
      <dsp:txXfrm>
        <a:off x="3640606" y="2192961"/>
        <a:ext cx="1141572" cy="963487"/>
      </dsp:txXfrm>
    </dsp:sp>
    <dsp:sp modelId="{1D72A2B7-F0C3-4471-B30D-91DC305C9EFB}">
      <dsp:nvSpPr>
        <dsp:cNvPr id="0" name=""/>
        <dsp:cNvSpPr/>
      </dsp:nvSpPr>
      <dsp:spPr>
        <a:xfrm>
          <a:off x="1133712" y="457770"/>
          <a:ext cx="3835684" cy="383568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DESCRIPTION OF SPECIFIC GOALS AND OBJECTIVES</a:t>
          </a:r>
        </a:p>
      </dsp:txBody>
      <dsp:txXfrm>
        <a:off x="2366611" y="3334534"/>
        <a:ext cx="1369887" cy="821932"/>
      </dsp:txXfrm>
    </dsp:sp>
    <dsp:sp modelId="{FE6C3D1F-0918-40CD-9B2D-88474E933EA2}">
      <dsp:nvSpPr>
        <dsp:cNvPr id="0" name=""/>
        <dsp:cNvSpPr/>
      </dsp:nvSpPr>
      <dsp:spPr>
        <a:xfrm>
          <a:off x="1133712" y="457770"/>
          <a:ext cx="3835684" cy="383568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DECRIPTION OF IMPLEMENTATION</a:t>
          </a:r>
        </a:p>
      </dsp:txBody>
      <dsp:txXfrm>
        <a:off x="1316364" y="2192961"/>
        <a:ext cx="1141572" cy="963487"/>
      </dsp:txXfrm>
    </dsp:sp>
    <dsp:sp modelId="{B5734A21-528F-4F98-8085-078CF12EC254}">
      <dsp:nvSpPr>
        <dsp:cNvPr id="0" name=""/>
        <dsp:cNvSpPr/>
      </dsp:nvSpPr>
      <dsp:spPr>
        <a:xfrm>
          <a:off x="1133712" y="457770"/>
          <a:ext cx="3835684" cy="383568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DESCRIPTION OF EVALUATION</a:t>
          </a:r>
        </a:p>
      </dsp:txBody>
      <dsp:txXfrm>
        <a:off x="1693083" y="1042255"/>
        <a:ext cx="1301392" cy="890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F706-10B7-4C83-BDB7-CF55FEBA9EB7}">
      <dsp:nvSpPr>
        <dsp:cNvPr id="0" name=""/>
        <dsp:cNvSpPr/>
      </dsp:nvSpPr>
      <dsp:spPr>
        <a:xfrm>
          <a:off x="6581" y="35112"/>
          <a:ext cx="6732594" cy="5080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03" tIns="346291" rIns="329903" bIns="34629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Applicants will be rated from 1-5 in the following categories: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Problem Statement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Program Description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Description of Specific Goals and Objectives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Description of Implementation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Description of Evaluation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Plans for Sustainability</a:t>
          </a:r>
        </a:p>
      </dsp:txBody>
      <dsp:txXfrm>
        <a:off x="6581" y="35112"/>
        <a:ext cx="6732594" cy="508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46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05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75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612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41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397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55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914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8660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6293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2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3417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9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2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24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62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627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2995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6390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6767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083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043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5909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3804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875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227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4187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870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644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5571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823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640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7649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660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5727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9937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9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3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932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0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04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33319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11186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50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3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71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71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8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97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6" r:id="rId23"/>
    <p:sldLayoutId id="2147483691" r:id="rId24"/>
    <p:sldLayoutId id="2147483689" r:id="rId25"/>
    <p:sldLayoutId id="2147483687" r:id="rId26"/>
    <p:sldLayoutId id="2147483686" r:id="rId27"/>
    <p:sldLayoutId id="2147483685" r:id="rId2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IGS.APPLICATIONS@DFA.ARKANSAS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esa.Freasier@dfa.Arkansas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GS-JAG@dfa.arkansas.gov" TargetMode="External"/><Relationship Id="rId5" Type="http://schemas.openxmlformats.org/officeDocument/2006/relationships/hyperlink" Target="mailto:Richard.Wyllia@dfa.Arkansas.gov" TargetMode="External"/><Relationship Id="rId4" Type="http://schemas.openxmlformats.org/officeDocument/2006/relationships/hyperlink" Target="mailto:Kimberly.Orr@dfa.Arkansas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a.arkansas.gov/intergovernmental-services/grant-programs/residential-substance-abuse-treatment-for-state-prisoners-rsat-progra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551" y="473317"/>
            <a:ext cx="5185821" cy="343840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Residential Substance Abuse Treatment Program (RSAT)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494AF69D-C277-A5B6-0FCE-E054AA18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473317"/>
            <a:ext cx="2856003" cy="23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15071-27EF-39E7-A162-1B985416BB53}"/>
              </a:ext>
            </a:extLst>
          </p:cNvPr>
          <p:cNvSpPr txBox="1"/>
          <p:nvPr/>
        </p:nvSpPr>
        <p:spPr>
          <a:xfrm>
            <a:off x="1763486" y="4299597"/>
            <a:ext cx="9705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Technical Assistance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38209-49C9-A6A1-0A37-9C027ACB9D45}"/>
              </a:ext>
            </a:extLst>
          </p:cNvPr>
          <p:cNvSpPr txBox="1"/>
          <p:nvPr/>
        </p:nvSpPr>
        <p:spPr>
          <a:xfrm>
            <a:off x="7382312" y="5746459"/>
            <a:ext cx="336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Kimberly Orr, Grants Coordinator</a:t>
            </a: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3759-5821-A2FB-7096-1F7E999C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62" y="256408"/>
            <a:ext cx="9150675" cy="1427585"/>
          </a:xfrm>
        </p:spPr>
        <p:txBody>
          <a:bodyPr/>
          <a:lstStyle/>
          <a:p>
            <a:r>
              <a:rPr lang="en-US" dirty="0"/>
              <a:t>Let’s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98C6A-1BD0-6DF1-4599-2775E98B42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C153EA-1091-64A7-B66C-D125019B693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819275" y="1474316"/>
            <a:ext cx="8677664" cy="214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840CD-F72B-1E89-2668-47DACE17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622140"/>
            <a:ext cx="8677664" cy="122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32FB0-BFC7-1722-29F9-3DB406E9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75" y="4846495"/>
            <a:ext cx="8677664" cy="11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61484-D98F-3E96-B7A5-33C58C869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3329" b="204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3C382-F162-EA18-8DA5-50CFA952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dirty="0"/>
            </a:br>
            <a:r>
              <a:rPr lang="en-US" dirty="0"/>
              <a:t>ALLOWED</a:t>
            </a:r>
            <a:br>
              <a:rPr lang="en-US" dirty="0"/>
            </a:b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D34A3E-CA85-59EF-74F0-CDD7CC0B7223}"/>
              </a:ext>
            </a:extLst>
          </p:cNvPr>
          <p:cNvSpPr txBox="1"/>
          <p:nvPr/>
        </p:nvSpPr>
        <p:spPr>
          <a:xfrm>
            <a:off x="4979938" y="639099"/>
            <a:ext cx="6591346" cy="496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SALARIES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MANDATED BENEFITS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EMPLOYER BENEFITS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MAINTENANCE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EQUIPMENT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/>
              <a:t>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2737B-1F48-BD0D-F0A0-A6D77747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34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37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F5D959-965E-9872-1141-3BF53797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3" y="1380068"/>
            <a:ext cx="5225385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LET’S MATCH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6BA75-655F-3225-9572-A14F5EA5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1575" y="3996267"/>
            <a:ext cx="4327593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Match can be in-kind or cash.  </a:t>
            </a:r>
          </a:p>
          <a:p>
            <a:r>
              <a:rPr lang="en-US" sz="2100" dirty="0"/>
              <a:t>What does that mean?</a:t>
            </a:r>
          </a:p>
          <a:p>
            <a:endParaRPr lang="en-US" sz="2100" dirty="0"/>
          </a:p>
        </p:txBody>
      </p:sp>
      <p:pic>
        <p:nvPicPr>
          <p:cNvPr id="1026" name="Picture 2" descr="Image result for Clip art of money">
            <a:extLst>
              <a:ext uri="{FF2B5EF4-FFF2-40B4-BE49-F238E27FC236}">
                <a16:creationId xmlns:a16="http://schemas.microsoft.com/office/drawing/2014/main" id="{06383320-B494-ACF0-87BA-B36FF4787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903"/>
          <a:stretch/>
        </p:blipFill>
        <p:spPr bwMode="auto">
          <a:xfrm>
            <a:off x="8127998" y="10"/>
            <a:ext cx="4064001" cy="33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88D06-AE75-3632-533D-D601FE7A4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1" b="5244"/>
          <a:stretch/>
        </p:blipFill>
        <p:spPr>
          <a:xfrm>
            <a:off x="8125045" y="3511296"/>
            <a:ext cx="4064001" cy="33467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ED700-F94F-D235-D5C2-1716BE52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AutoShape 4" descr="25 Percent Images, Stock Photos &amp; Vectors | Shutterstock">
            <a:extLst>
              <a:ext uri="{FF2B5EF4-FFF2-40B4-BE49-F238E27FC236}">
                <a16:creationId xmlns:a16="http://schemas.microsoft.com/office/drawing/2014/main" id="{7D649EC5-0462-9652-949A-B6F8DE30C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7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8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F09D37-C13D-DEF7-0C40-5FC522FB82BB}"/>
              </a:ext>
            </a:extLst>
          </p:cNvPr>
          <p:cNvSpPr txBox="1"/>
          <p:nvPr/>
        </p:nvSpPr>
        <p:spPr>
          <a:xfrm>
            <a:off x="3962399" y="685800"/>
            <a:ext cx="7345891" cy="14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 w="3175" cmpd="sng">
                  <a:noFill/>
                </a:ln>
                <a:latin typeface="+mj-lt"/>
                <a:ea typeface="+mj-ea"/>
                <a:cs typeface="+mj-cs"/>
              </a:rPr>
              <a:t>DISALLOWED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04C1E-CB68-63CE-CF21-118F44E58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2" r="24728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70A5-49E2-3D4A-A090-5D64466CF9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3867" y="2048933"/>
            <a:ext cx="7659156" cy="3742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LOBBYING</a:t>
            </a: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FUNDRAISING</a:t>
            </a: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RENOVATION PROJECTS</a:t>
            </a: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CONSTRUCTION</a:t>
            </a: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PURCHASE OF REAL PROPERTY</a:t>
            </a:r>
            <a:endParaRPr lang="en-US"/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94129-1999-7159-E6E3-7D6C47865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211BE-C25C-9F60-BF52-826E50F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Evaluation Process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13573-BDDB-A908-2DAE-0DCD40FDC4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8D65601-5AE2-46FC-B138-694DDD2B51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B47B3A-72F6-72FF-0E5A-8438C6B43C4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73803477"/>
              </p:ext>
            </p:extLst>
          </p:nvPr>
        </p:nvGraphicFramePr>
        <p:xfrm>
          <a:off x="4860908" y="745925"/>
          <a:ext cx="6739176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94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1B4D20-1DE3-A173-D752-67FF7748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RATING RANGE</a:t>
            </a:r>
          </a:p>
        </p:txBody>
      </p:sp>
      <p:sp useBgFill="1">
        <p:nvSpPr>
          <p:cNvPr id="20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E37F0-5F3F-9294-E9D5-98E7B44C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A37FF1-B6A2-5D5A-BD75-8FEBB9A7F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27008"/>
              </p:ext>
            </p:extLst>
          </p:nvPr>
        </p:nvGraphicFramePr>
        <p:xfrm>
          <a:off x="5270378" y="992181"/>
          <a:ext cx="5579006" cy="45662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4778">
                  <a:extLst>
                    <a:ext uri="{9D8B030D-6E8A-4147-A177-3AD203B41FA5}">
                      <a16:colId xmlns:a16="http://schemas.microsoft.com/office/drawing/2014/main" val="2334647022"/>
                    </a:ext>
                  </a:extLst>
                </a:gridCol>
                <a:gridCol w="3645010">
                  <a:extLst>
                    <a:ext uri="{9D8B030D-6E8A-4147-A177-3AD203B41FA5}">
                      <a16:colId xmlns:a16="http://schemas.microsoft.com/office/drawing/2014/main" val="754929895"/>
                    </a:ext>
                  </a:extLst>
                </a:gridCol>
                <a:gridCol w="569218">
                  <a:extLst>
                    <a:ext uri="{9D8B030D-6E8A-4147-A177-3AD203B41FA5}">
                      <a16:colId xmlns:a16="http://schemas.microsoft.com/office/drawing/2014/main" val="216540903"/>
                    </a:ext>
                  </a:extLst>
                </a:gridCol>
              </a:tblGrid>
              <a:tr h="1081066">
                <a:tc>
                  <a:txBody>
                    <a:bodyPr/>
                    <a:lstStyle/>
                    <a:p>
                      <a:r>
                        <a:rPr lang="en-US" sz="1600"/>
                        <a:t>Outstanding</a:t>
                      </a:r>
                    </a:p>
                    <a:p>
                      <a:endParaRPr lang="en-US" sz="1600"/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Comprehensive Description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Relevant Examples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Strong Understanding of the RSAT Project</a:t>
                      </a:r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80677" marR="80677" marT="40338" marB="40338"/>
                </a:tc>
                <a:extLst>
                  <a:ext uri="{0D108BD9-81ED-4DB2-BD59-A6C34878D82A}">
                    <a16:rowId xmlns:a16="http://schemas.microsoft.com/office/drawing/2014/main" val="1166295353"/>
                  </a:ext>
                </a:extLst>
              </a:tr>
              <a:tr h="1323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Calibri"/>
                          <a:cs typeface="Calibri"/>
                        </a:rPr>
                        <a:t>Very</a:t>
                      </a:r>
                      <a:r>
                        <a:rPr lang="en-US" sz="1600" b="1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spc="-20">
                          <a:latin typeface="Calibri"/>
                          <a:cs typeface="Calibri"/>
                        </a:rPr>
                        <a:t>Good</a:t>
                      </a:r>
                      <a:endParaRPr lang="en-US" sz="1600">
                        <a:latin typeface="Calibri"/>
                        <a:cs typeface="Calibri"/>
                      </a:endParaRPr>
                    </a:p>
                    <a:p>
                      <a:endParaRPr lang="en-US" sz="1600"/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Significant Description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Response not entirely comprehensive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Sound Understanding of the RSAT Project</a:t>
                      </a:r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 marL="80677" marR="80677" marT="40338" marB="40338"/>
                </a:tc>
                <a:extLst>
                  <a:ext uri="{0D108BD9-81ED-4DB2-BD59-A6C34878D82A}">
                    <a16:rowId xmlns:a16="http://schemas.microsoft.com/office/drawing/2014/main" val="2511695100"/>
                  </a:ext>
                </a:extLst>
              </a:tr>
              <a:tr h="1081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10">
                          <a:latin typeface="Calibri"/>
                          <a:cs typeface="Calibri"/>
                        </a:rPr>
                        <a:t>Acceptable</a:t>
                      </a:r>
                      <a:endParaRPr lang="en-US" sz="1600">
                        <a:latin typeface="Calibri"/>
                        <a:cs typeface="Calibri"/>
                      </a:endParaRPr>
                    </a:p>
                    <a:p>
                      <a:endParaRPr lang="en-US" sz="1600"/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Basic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Significant details not included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Minimal understanding of the RSAT Project</a:t>
                      </a:r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 marL="80677" marR="80677" marT="40338" marB="40338"/>
                </a:tc>
                <a:extLst>
                  <a:ext uri="{0D108BD9-81ED-4DB2-BD59-A6C34878D82A}">
                    <a16:rowId xmlns:a16="http://schemas.microsoft.com/office/drawing/2014/main" val="1472197153"/>
                  </a:ext>
                </a:extLst>
              </a:tr>
              <a:tr h="1081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10">
                          <a:latin typeface="Calibri"/>
                          <a:cs typeface="Calibri"/>
                        </a:rPr>
                        <a:t>Marginal</a:t>
                      </a:r>
                      <a:endParaRPr lang="en-US" sz="1600">
                        <a:latin typeface="Calibri"/>
                        <a:cs typeface="Calibri"/>
                      </a:endParaRPr>
                    </a:p>
                    <a:p>
                      <a:endParaRPr lang="en-US" sz="1600"/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Insufficient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Incomplete answers to sections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/>
                        <a:t>Major gaps in information provided</a:t>
                      </a:r>
                    </a:p>
                  </a:txBody>
                  <a:tcPr marL="80677" marR="80677" marT="40338" marB="403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1-2</a:t>
                      </a:r>
                    </a:p>
                  </a:txBody>
                  <a:tcPr marL="80677" marR="80677" marT="40338" marB="40338"/>
                </a:tc>
                <a:extLst>
                  <a:ext uri="{0D108BD9-81ED-4DB2-BD59-A6C34878D82A}">
                    <a16:rowId xmlns:a16="http://schemas.microsoft.com/office/drawing/2014/main" val="310187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52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7008D-FEF2-1066-5F10-6472E7649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4" r="1573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D299A60-50F0-D9B9-C45A-8F23AB43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/>
              <a:t>Deadline  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28FC93-57D2-5F97-649F-3A83F754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55" y="2114549"/>
            <a:ext cx="5260680" cy="3124201"/>
          </a:xfrm>
        </p:spPr>
        <p:txBody>
          <a:bodyPr>
            <a:normAutofit/>
          </a:bodyPr>
          <a:lstStyle/>
          <a:p>
            <a:r>
              <a:rPr lang="en-US" sz="2800" dirty="0"/>
              <a:t>All completed applications must be submitted to  </a:t>
            </a:r>
            <a:r>
              <a:rPr lang="en-US" sz="2800" dirty="0">
                <a:hlinkClick r:id="rId4"/>
              </a:rPr>
              <a:t>IGS.APPLICATIONS@DFA.ARKANSAS.GOV</a:t>
            </a:r>
            <a:r>
              <a:rPr lang="en-US" sz="2800" dirty="0"/>
              <a:t> by 4:30 P.M., Tuesday, July 30, 2024.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A6218-69E2-6A79-1700-56D39390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5D2CB-9E11-49BE-691D-F5CD457D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9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solidFill>
                  <a:srgbClr val="FFFFFF"/>
                </a:solidFill>
              </a:rPr>
              <a:t>IGS CONTACT INFORMATION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7D531C-0C93-1525-B8FE-6E40C5BD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pPr marL="173038" lvl="1" indent="0">
              <a:lnSpc>
                <a:spcPct val="90000"/>
              </a:lnSpc>
              <a:buClr>
                <a:srgbClr val="FF629E"/>
              </a:buClr>
              <a:buNone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DFA-IGS Staff:</a:t>
            </a:r>
          </a:p>
          <a:p>
            <a:pPr marL="173038" lvl="1" indent="0">
              <a:lnSpc>
                <a:spcPct val="90000"/>
              </a:lnSpc>
              <a:buClr>
                <a:srgbClr val="FF629E"/>
              </a:buClr>
              <a:buNone/>
            </a:pP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Leesa Freasier, Grants Manager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Leesa.Freasier@dfa.Arkansas.gov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(501) 682-5022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Kimberly Orr, Grants Coordinator  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Kimberly.Orr@dfa.Arkansas.gov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(501) 682-5110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Richard Wyllia, Grants Analyst 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Richard.Wyllia@dfa.Arkansas.gov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6075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(501) 682-5254                            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1700" b="1" u="sng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IGS.JAG@dfa.arkansas.gov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0">
              <a:lnSpc>
                <a:spcPct val="9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Phone: (501) 683-0927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44A1-A82C-D50D-E3B7-F7D1B51C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6EED3-A7B2-39A7-66D5-CD1B0771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26" y="1493240"/>
            <a:ext cx="2684477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tx1"/>
                </a:solidFill>
              </a:rPr>
              <a:t>Thank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you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Handshake">
            <a:extLst>
              <a:ext uri="{FF2B5EF4-FFF2-40B4-BE49-F238E27FC236}">
                <a16:creationId xmlns:a16="http://schemas.microsoft.com/office/drawing/2014/main" id="{EFD14057-BBAB-12E3-DE19-AFD672C8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585" y="1011765"/>
            <a:ext cx="4546708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94145-BBAA-9159-4449-1707F699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9" r="18863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8A0AD3-ABDA-69DD-EBA8-544A3C69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89039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dirty="0"/>
              <a:t>OFFICE OF INTERGOVERNMENTAL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753D-05F1-8C9A-B8C2-C196698A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32139"/>
            <a:ext cx="5260680" cy="3459061"/>
          </a:xfrm>
        </p:spPr>
        <p:txBody>
          <a:bodyPr>
            <a:normAutofit/>
          </a:bodyPr>
          <a:lstStyle/>
          <a:p>
            <a:r>
              <a:rPr lang="en-US" sz="2000" dirty="0"/>
              <a:t>PASS THROUGH ENITITY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PROVIDE TECHNICAL ASSISTANCE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CONDUCT ONSITE VISITS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BUILD PARTNERSHIPS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608FF-1365-DC1D-99B1-411DD3A1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345BD-0480-7C75-2123-8638772039A7}"/>
              </a:ext>
            </a:extLst>
          </p:cNvPr>
          <p:cNvSpPr txBox="1"/>
          <p:nvPr/>
        </p:nvSpPr>
        <p:spPr>
          <a:xfrm>
            <a:off x="535021" y="685800"/>
            <a:ext cx="2639962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1698998-27CD-186C-9945-D9C0CCF224A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1706428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5AC456D0-F039-47C9-8D77-4B3268E66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13C92EC2-A73B-4B09-B14A-7E53FEFE9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F1964BDF-7209-4A04-B966-D57E71C3F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7788F18A-5427-4104-9DC0-E10C9560E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29FF36FA-2EF2-4C07-972F-CA74AE62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BEB3BBCA-9CDF-4703-BB26-F43C80CD3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D955DB2-0357-449D-8A05-88F4D28AF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9F2C18C-103B-4C2A-BF05-80F1FFF9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22">
            <a:extLst>
              <a:ext uri="{FF2B5EF4-FFF2-40B4-BE49-F238E27FC236}">
                <a16:creationId xmlns:a16="http://schemas.microsoft.com/office/drawing/2014/main" id="{51892D2D-AFA1-4A8A-A3CB-D24D68637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B494D8-AD41-49A5-A56B-FE659E02A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E6362DD6-03C5-4033-B4B0-A817D4818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D4449137-6C25-4073-83C6-FF203407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90902DC7-44AC-43E8-A857-DB023D9CD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4F6C3FD3-850E-4827-8AFA-AF6DAF7EF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CB95DE6E-D4BE-41C6-B767-28D953E3F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AE0F0CD2-C1D9-4713-BCC7-55A542BC6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Who’s Eligible?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46B400-64C2-4AD5-AA7E-74F9A19EC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7" r="2730"/>
          <a:stretch/>
        </p:blipFill>
        <p:spPr>
          <a:xfrm>
            <a:off x="20" y="1"/>
            <a:ext cx="3175466" cy="2622205"/>
          </a:xfrm>
          <a:custGeom>
            <a:avLst/>
            <a:gdLst/>
            <a:ahLst/>
            <a:cxnLst/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1378B2-F886-2BF6-3359-E7BD045A9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1" r="38276" b="3"/>
          <a:stretch/>
        </p:blipFill>
        <p:spPr>
          <a:xfrm>
            <a:off x="1" y="2160794"/>
            <a:ext cx="2733421" cy="3085156"/>
          </a:xfrm>
          <a:custGeom>
            <a:avLst/>
            <a:gdLst/>
            <a:ahLst/>
            <a:cxnLst/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DBEC20B-48EC-4E84-9E56-D970F8120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F4247F0-225E-BCC5-83BD-71B8DAEA5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9" b="-6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AE65CDC-35D6-4BC5-99C5-3F9DB0C5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452684-7ED7-22C9-8EF3-B2AACEEB1214}"/>
              </a:ext>
            </a:extLst>
          </p:cNvPr>
          <p:cNvSpPr txBox="1"/>
          <p:nvPr/>
        </p:nvSpPr>
        <p:spPr>
          <a:xfrm>
            <a:off x="4056062" y="2373143"/>
            <a:ext cx="7446961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JAILS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PRISIONS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DETENTION CENTER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JUVENILE FACILITY</a:t>
            </a:r>
          </a:p>
        </p:txBody>
      </p:sp>
      <p:sp>
        <p:nvSpPr>
          <p:cNvPr id="6" name="AutoShape 2" descr="Image result for images of jails">
            <a:extLst>
              <a:ext uri="{FF2B5EF4-FFF2-40B4-BE49-F238E27FC236}">
                <a16:creationId xmlns:a16="http://schemas.microsoft.com/office/drawing/2014/main" id="{A00A0A87-1C0E-A81A-4FF7-F0C038BF4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images of jails">
            <a:extLst>
              <a:ext uri="{FF2B5EF4-FFF2-40B4-BE49-F238E27FC236}">
                <a16:creationId xmlns:a16="http://schemas.microsoft.com/office/drawing/2014/main" id="{8DC3A230-4278-56EA-7E26-F3CA398E8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4F8A9C6-6BD5-47F5-6F0B-B768739BE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55D69A46-F86A-9320-A397-A6047BFBE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D8F833D6-6FFD-9F59-4825-E092CA57D5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RSAT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Goals  &amp; Objectives</a:t>
            </a: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4F1ED51-2F60-57FB-BF87-B0FCF817C04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2668652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Requirements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A2237F23-9344-9182-C6F3-F510286FA48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5774987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08A77ED-C6AE-BCE7-E6F8-8BEA543A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Let’s Apply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13542-E003-33C2-7612-3E30AEDF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0" r="22010"/>
          <a:stretch/>
        </p:blipFill>
        <p:spPr>
          <a:xfrm>
            <a:off x="20" y="10"/>
            <a:ext cx="3478192" cy="6895756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18A5-1C9D-79F3-349C-3E7AAFD98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96F86F62-0013-1442-1FA2-935BB8D0FA7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08876317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438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CEC911-E78E-E66D-ADD0-0E8994DB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166" y="1633538"/>
            <a:ext cx="6054723" cy="2616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/>
              <a:t>ADDITIONAL FORMS</a:t>
            </a:r>
            <a:br>
              <a:rPr lang="en-US" sz="6000" dirty="0"/>
            </a:br>
            <a:r>
              <a:rPr lang="en-US" sz="2200" dirty="0">
                <a:hlinkClick r:id="rId3"/>
              </a:rPr>
              <a:t>Residential Substance Abuse Treatment For State Prisoners (RSAT) Program | Department of Finance and Administration (arkansas.gov)</a:t>
            </a:r>
            <a:endParaRPr lang="en-US" sz="2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42FF95-C9FA-D06A-933A-87F5F396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444" r="37890" b="4648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C2D74-B538-ECF0-1EAE-4534E497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0A8A4-324F-78A2-8248-3367841C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261C4D0-90B2-B8B5-00DA-B2B9B426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44295"/>
            <a:ext cx="2812385" cy="3723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PROGRAM NARRATIVES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sp useBgFill="1">
        <p:nvSpPr>
          <p:cNvPr id="54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56543-DA8C-CEE2-0E13-19DE61C134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23F73103-D703-8FAC-8469-C8713ECE28C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4035698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010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http://purl.org/dc/elements/1.1/"/>
    <ds:schemaRef ds:uri="http://purl.org/dc/terms/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2919</TotalTime>
  <Words>448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Parallax</vt:lpstr>
      <vt:lpstr>1_Parallax</vt:lpstr>
      <vt:lpstr>Residential Substance Abuse Treatment Program (RSAT)</vt:lpstr>
      <vt:lpstr>OFFICE OF INTERGOVERNMENTAL SERVICES</vt:lpstr>
      <vt:lpstr>PowerPoint Presentation</vt:lpstr>
      <vt:lpstr>Who’s Eligible?</vt:lpstr>
      <vt:lpstr>RSAT  Goals  &amp; Objectives</vt:lpstr>
      <vt:lpstr>Requirements</vt:lpstr>
      <vt:lpstr>Let’s Apply</vt:lpstr>
      <vt:lpstr>ADDITIONAL FORMS Residential Substance Abuse Treatment For State Prisoners (RSAT) Program | Department of Finance and Administration (arkansas.gov)</vt:lpstr>
      <vt:lpstr>PROGRAM NARRATIVES  </vt:lpstr>
      <vt:lpstr>Let’s Budget</vt:lpstr>
      <vt:lpstr> ALLOWED </vt:lpstr>
      <vt:lpstr>LET’S MATCH </vt:lpstr>
      <vt:lpstr>PowerPoint Presentation</vt:lpstr>
      <vt:lpstr>Evaluation Process</vt:lpstr>
      <vt:lpstr>RATING RANGE</vt:lpstr>
      <vt:lpstr>Deadline  Date</vt:lpstr>
      <vt:lpstr>IGS CONTACT INFORMATION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Substance Abuse Treatment Program (RSAT)</dc:title>
  <dc:creator>Kimberly Orr</dc:creator>
  <cp:lastModifiedBy>Sandhya Kombathula</cp:lastModifiedBy>
  <cp:revision>19</cp:revision>
  <cp:lastPrinted>2024-03-13T21:00:56Z</cp:lastPrinted>
  <dcterms:created xsi:type="dcterms:W3CDTF">2024-03-07T14:32:39Z</dcterms:created>
  <dcterms:modified xsi:type="dcterms:W3CDTF">2024-07-02T18:30:32Z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